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60" r:id="rId4"/>
  </p:sldMasterIdLst>
  <p:notesMasterIdLst>
    <p:notesMasterId r:id="rId22"/>
  </p:notesMasterIdLst>
  <p:sldIdLst>
    <p:sldId id="259" r:id="rId5"/>
    <p:sldId id="305" r:id="rId6"/>
    <p:sldId id="317" r:id="rId7"/>
    <p:sldId id="315" r:id="rId8"/>
    <p:sldId id="316" r:id="rId9"/>
    <p:sldId id="281" r:id="rId10"/>
    <p:sldId id="295" r:id="rId11"/>
    <p:sldId id="311" r:id="rId12"/>
    <p:sldId id="313" r:id="rId13"/>
    <p:sldId id="318" r:id="rId14"/>
    <p:sldId id="320" r:id="rId15"/>
    <p:sldId id="307" r:id="rId16"/>
    <p:sldId id="314" r:id="rId17"/>
    <p:sldId id="319" r:id="rId18"/>
    <p:sldId id="308" r:id="rId19"/>
    <p:sldId id="300" r:id="rId20"/>
    <p:sldId id="30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791" autoAdjust="0"/>
    <p:restoredTop sz="94598" autoAdjust="0"/>
  </p:normalViewPr>
  <p:slideViewPr>
    <p:cSldViewPr snapToGrid="0">
      <p:cViewPr varScale="1">
        <p:scale>
          <a:sx n="70" d="100"/>
          <a:sy n="70" d="100"/>
        </p:scale>
        <p:origin x="316" y="48"/>
      </p:cViewPr>
      <p:guideLst/>
    </p:cSldViewPr>
  </p:slideViewPr>
  <p:notesTextViewPr>
    <p:cViewPr>
      <p:scale>
        <a:sx n="1" d="1"/>
        <a:sy n="1" d="1"/>
      </p:scale>
      <p:origin x="0" y="0"/>
    </p:cViewPr>
  </p:notesTextViewPr>
  <p:sorterViewPr>
    <p:cViewPr varScale="1">
      <p:scale>
        <a:sx n="100" d="100"/>
        <a:sy n="100" d="100"/>
      </p:scale>
      <p:origin x="0" y="-63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84E39B-C4E6-49BE-8063-AECA467FE9DE}"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IN"/>
        </a:p>
      </dgm:t>
    </dgm:pt>
    <dgm:pt modelId="{E7F018D9-47D8-4096-8334-54E5A41EEA8F}">
      <dgm:prSet phldrT="[Text]"/>
      <dgm:spPr/>
      <dgm:t>
        <a:bodyPr/>
        <a:lstStyle/>
        <a:p>
          <a:r>
            <a:rPr lang="en-US" dirty="0"/>
            <a:t>Data collection</a:t>
          </a:r>
          <a:endParaRPr lang="en-IN" dirty="0"/>
        </a:p>
      </dgm:t>
    </dgm:pt>
    <dgm:pt modelId="{9538307D-FD09-4E4E-9690-077E258C4E23}" type="parTrans" cxnId="{5778169B-F894-455F-8B39-0C4D0807E74C}">
      <dgm:prSet/>
      <dgm:spPr/>
      <dgm:t>
        <a:bodyPr/>
        <a:lstStyle/>
        <a:p>
          <a:endParaRPr lang="en-IN"/>
        </a:p>
      </dgm:t>
    </dgm:pt>
    <dgm:pt modelId="{6D87CCA7-3196-422E-B505-6CEBED2661E0}" type="sibTrans" cxnId="{5778169B-F894-455F-8B39-0C4D0807E74C}">
      <dgm:prSet/>
      <dgm:spPr/>
      <dgm:t>
        <a:bodyPr/>
        <a:lstStyle/>
        <a:p>
          <a:endParaRPr lang="en-IN"/>
        </a:p>
      </dgm:t>
    </dgm:pt>
    <dgm:pt modelId="{3DF35545-1A9C-47D1-A66F-0574B6CB559A}">
      <dgm:prSet phldrT="[Text]"/>
      <dgm:spPr/>
      <dgm:t>
        <a:bodyPr/>
        <a:lstStyle/>
        <a:p>
          <a:r>
            <a:rPr lang="en-US" dirty="0"/>
            <a:t>Data cleanup</a:t>
          </a:r>
          <a:endParaRPr lang="en-IN" dirty="0"/>
        </a:p>
      </dgm:t>
    </dgm:pt>
    <dgm:pt modelId="{2A98221D-F4BB-4A3E-A411-D43ACE1AAC14}" type="parTrans" cxnId="{F9641648-9DFF-4517-B224-4450794F4C5B}">
      <dgm:prSet/>
      <dgm:spPr/>
      <dgm:t>
        <a:bodyPr/>
        <a:lstStyle/>
        <a:p>
          <a:endParaRPr lang="en-IN"/>
        </a:p>
      </dgm:t>
    </dgm:pt>
    <dgm:pt modelId="{4C85F85D-459D-46F9-A459-8E89AA0D5921}" type="sibTrans" cxnId="{F9641648-9DFF-4517-B224-4450794F4C5B}">
      <dgm:prSet/>
      <dgm:spPr/>
      <dgm:t>
        <a:bodyPr/>
        <a:lstStyle/>
        <a:p>
          <a:endParaRPr lang="en-IN"/>
        </a:p>
      </dgm:t>
    </dgm:pt>
    <dgm:pt modelId="{B50E36AB-2D3B-460A-841E-CBA9A0CCF7F4}">
      <dgm:prSet phldrT="[Text]"/>
      <dgm:spPr/>
      <dgm:t>
        <a:bodyPr/>
        <a:lstStyle/>
        <a:p>
          <a:r>
            <a:rPr lang="en-US" dirty="0"/>
            <a:t>Data preprocessing &amp; labeling</a:t>
          </a:r>
          <a:endParaRPr lang="en-IN" dirty="0"/>
        </a:p>
      </dgm:t>
    </dgm:pt>
    <dgm:pt modelId="{52D144C7-9CAB-4A7E-926D-B555C8874D38}" type="parTrans" cxnId="{51C2BFC9-6291-4EBC-AAAD-1F53F137CDA8}">
      <dgm:prSet/>
      <dgm:spPr/>
      <dgm:t>
        <a:bodyPr/>
        <a:lstStyle/>
        <a:p>
          <a:endParaRPr lang="en-IN"/>
        </a:p>
      </dgm:t>
    </dgm:pt>
    <dgm:pt modelId="{1D76E317-14A1-4D12-99A5-EF2206C65014}" type="sibTrans" cxnId="{51C2BFC9-6291-4EBC-AAAD-1F53F137CDA8}">
      <dgm:prSet/>
      <dgm:spPr/>
      <dgm:t>
        <a:bodyPr/>
        <a:lstStyle/>
        <a:p>
          <a:endParaRPr lang="en-IN"/>
        </a:p>
      </dgm:t>
    </dgm:pt>
    <dgm:pt modelId="{5169E856-AEC3-40C8-8511-332F8B71B6F0}">
      <dgm:prSet phldrT="[Text]"/>
      <dgm:spPr/>
      <dgm:t>
        <a:bodyPr/>
        <a:lstStyle/>
        <a:p>
          <a:r>
            <a:rPr lang="en-US" dirty="0"/>
            <a:t>Splitting data into training &amp; testing set</a:t>
          </a:r>
          <a:endParaRPr lang="en-IN" dirty="0"/>
        </a:p>
      </dgm:t>
    </dgm:pt>
    <dgm:pt modelId="{7BFA6598-2B61-4DDD-BA0C-43B5689E32B1}" type="sibTrans" cxnId="{157C373B-AD40-44AF-82F3-72B1E44A6A32}">
      <dgm:prSet/>
      <dgm:spPr/>
      <dgm:t>
        <a:bodyPr/>
        <a:lstStyle/>
        <a:p>
          <a:endParaRPr lang="en-IN"/>
        </a:p>
      </dgm:t>
    </dgm:pt>
    <dgm:pt modelId="{B1E1B363-0402-4912-8CDD-C83649F8334E}" type="parTrans" cxnId="{157C373B-AD40-44AF-82F3-72B1E44A6A32}">
      <dgm:prSet/>
      <dgm:spPr/>
      <dgm:t>
        <a:bodyPr/>
        <a:lstStyle/>
        <a:p>
          <a:endParaRPr lang="en-IN"/>
        </a:p>
      </dgm:t>
    </dgm:pt>
    <dgm:pt modelId="{16DBA750-739B-4568-8378-1BCC06266E1D}">
      <dgm:prSet phldrT="[Text]"/>
      <dgm:spPr/>
      <dgm:t>
        <a:bodyPr/>
        <a:lstStyle/>
        <a:p>
          <a:r>
            <a:rPr lang="en-US" dirty="0"/>
            <a:t>Build the model</a:t>
          </a:r>
          <a:endParaRPr lang="en-IN" dirty="0"/>
        </a:p>
      </dgm:t>
    </dgm:pt>
    <dgm:pt modelId="{5E54504D-09F8-4E39-9828-B19A44B7DDC9}" type="sibTrans" cxnId="{1CCFB190-6D61-4DFE-B153-E0C792330A08}">
      <dgm:prSet/>
      <dgm:spPr/>
      <dgm:t>
        <a:bodyPr/>
        <a:lstStyle/>
        <a:p>
          <a:endParaRPr lang="en-IN">
            <a:highlight>
              <a:srgbClr val="00FF00"/>
            </a:highlight>
          </a:endParaRPr>
        </a:p>
      </dgm:t>
    </dgm:pt>
    <dgm:pt modelId="{35BCC803-0285-4920-A584-761A4F4A1ADE}" type="parTrans" cxnId="{1CCFB190-6D61-4DFE-B153-E0C792330A08}">
      <dgm:prSet/>
      <dgm:spPr/>
      <dgm:t>
        <a:bodyPr/>
        <a:lstStyle/>
        <a:p>
          <a:endParaRPr lang="en-IN"/>
        </a:p>
      </dgm:t>
    </dgm:pt>
    <dgm:pt modelId="{35BE0F77-C91B-4540-8E82-86A4AE9FCBF4}">
      <dgm:prSet phldrT="[Text]"/>
      <dgm:spPr/>
      <dgm:t>
        <a:bodyPr/>
        <a:lstStyle/>
        <a:p>
          <a:r>
            <a:rPr lang="en-US" dirty="0"/>
            <a:t>Testing the model</a:t>
          </a:r>
          <a:endParaRPr lang="en-IN" dirty="0"/>
        </a:p>
      </dgm:t>
    </dgm:pt>
    <dgm:pt modelId="{C07E55A3-B1B4-480A-BD68-58359B169553}" type="parTrans" cxnId="{B00430C1-334E-42DA-8190-33CFED706E83}">
      <dgm:prSet/>
      <dgm:spPr/>
      <dgm:t>
        <a:bodyPr/>
        <a:lstStyle/>
        <a:p>
          <a:endParaRPr lang="en-IN"/>
        </a:p>
      </dgm:t>
    </dgm:pt>
    <dgm:pt modelId="{3718B30B-9B89-4290-AFF8-001CEA82171D}" type="sibTrans" cxnId="{B00430C1-334E-42DA-8190-33CFED706E83}">
      <dgm:prSet/>
      <dgm:spPr/>
      <dgm:t>
        <a:bodyPr/>
        <a:lstStyle/>
        <a:p>
          <a:endParaRPr lang="en-IN"/>
        </a:p>
      </dgm:t>
    </dgm:pt>
    <dgm:pt modelId="{F8854783-18C3-4242-A2FA-47FB397CCA83}">
      <dgm:prSet phldrT="[Text]"/>
      <dgm:spPr/>
      <dgm:t>
        <a:bodyPr/>
        <a:lstStyle/>
        <a:p>
          <a:r>
            <a:rPr lang="en-US" dirty="0"/>
            <a:t>Prediction</a:t>
          </a:r>
          <a:endParaRPr lang="en-IN" dirty="0"/>
        </a:p>
      </dgm:t>
    </dgm:pt>
    <dgm:pt modelId="{CDE8D346-3F69-48E4-8873-64E6A598F77D}" type="parTrans" cxnId="{95958DE0-D6DA-4A49-8774-8A23AA8B7127}">
      <dgm:prSet/>
      <dgm:spPr/>
      <dgm:t>
        <a:bodyPr/>
        <a:lstStyle/>
        <a:p>
          <a:endParaRPr lang="en-IN"/>
        </a:p>
      </dgm:t>
    </dgm:pt>
    <dgm:pt modelId="{1A07277D-2F7F-44E1-B435-E2DCA9C9DAB1}" type="sibTrans" cxnId="{95958DE0-D6DA-4A49-8774-8A23AA8B7127}">
      <dgm:prSet/>
      <dgm:spPr/>
      <dgm:t>
        <a:bodyPr/>
        <a:lstStyle/>
        <a:p>
          <a:endParaRPr lang="en-IN"/>
        </a:p>
      </dgm:t>
    </dgm:pt>
    <dgm:pt modelId="{7E3F6F52-351A-4CC5-A404-8B93486489CE}">
      <dgm:prSet phldrT="[Text]"/>
      <dgm:spPr/>
      <dgm:t>
        <a:bodyPr/>
        <a:lstStyle/>
        <a:p>
          <a:r>
            <a:rPr lang="en-US" dirty="0"/>
            <a:t>Result </a:t>
          </a:r>
          <a:endParaRPr lang="en-IN" dirty="0"/>
        </a:p>
      </dgm:t>
    </dgm:pt>
    <dgm:pt modelId="{E200802F-F3FD-488C-A845-B2F0F020D26B}" type="parTrans" cxnId="{13F05944-D7C9-495E-A8BE-FF4CB5F8FE13}">
      <dgm:prSet/>
      <dgm:spPr/>
      <dgm:t>
        <a:bodyPr/>
        <a:lstStyle/>
        <a:p>
          <a:endParaRPr lang="en-IN"/>
        </a:p>
      </dgm:t>
    </dgm:pt>
    <dgm:pt modelId="{72D73978-E304-423D-905C-50A206A92267}" type="sibTrans" cxnId="{13F05944-D7C9-495E-A8BE-FF4CB5F8FE13}">
      <dgm:prSet/>
      <dgm:spPr/>
      <dgm:t>
        <a:bodyPr/>
        <a:lstStyle/>
        <a:p>
          <a:endParaRPr lang="en-IN"/>
        </a:p>
      </dgm:t>
    </dgm:pt>
    <dgm:pt modelId="{BDBBE435-9C0B-41FD-8B27-CA3F3EAFD097}">
      <dgm:prSet phldrT="[Text]"/>
      <dgm:spPr/>
      <dgm:t>
        <a:bodyPr/>
        <a:lstStyle/>
        <a:p>
          <a:r>
            <a:rPr lang="en-US" dirty="0"/>
            <a:t>Analysis &amp; visualization</a:t>
          </a:r>
          <a:endParaRPr lang="en-IN" dirty="0"/>
        </a:p>
      </dgm:t>
    </dgm:pt>
    <dgm:pt modelId="{E47A945A-5C83-4720-ACE7-966511EBC503}" type="parTrans" cxnId="{B5DC5C0E-03FB-4D48-A0B9-FC2CB2517BA8}">
      <dgm:prSet/>
      <dgm:spPr/>
      <dgm:t>
        <a:bodyPr/>
        <a:lstStyle/>
        <a:p>
          <a:endParaRPr lang="en-IN"/>
        </a:p>
      </dgm:t>
    </dgm:pt>
    <dgm:pt modelId="{4141CA20-2C37-477C-A89A-DDD724EFA8AD}" type="sibTrans" cxnId="{B5DC5C0E-03FB-4D48-A0B9-FC2CB2517BA8}">
      <dgm:prSet/>
      <dgm:spPr/>
      <dgm:t>
        <a:bodyPr/>
        <a:lstStyle/>
        <a:p>
          <a:endParaRPr lang="en-IN"/>
        </a:p>
      </dgm:t>
    </dgm:pt>
    <dgm:pt modelId="{20E30A7D-ECF1-4D8C-A42B-1B573A190AD4}">
      <dgm:prSet phldrT="[Text]"/>
      <dgm:spPr/>
      <dgm:t>
        <a:bodyPr/>
        <a:lstStyle/>
        <a:p>
          <a:r>
            <a:rPr lang="en-US" dirty="0"/>
            <a:t>Train the model</a:t>
          </a:r>
          <a:endParaRPr lang="en-IN" dirty="0"/>
        </a:p>
      </dgm:t>
    </dgm:pt>
    <dgm:pt modelId="{E7989670-39B7-4A5D-B454-883F6F1FE0DD}" type="sibTrans" cxnId="{23254FF6-AF67-4498-8072-4CBC4A874A4A}">
      <dgm:prSet/>
      <dgm:spPr/>
      <dgm:t>
        <a:bodyPr/>
        <a:lstStyle/>
        <a:p>
          <a:endParaRPr lang="en-IN"/>
        </a:p>
      </dgm:t>
    </dgm:pt>
    <dgm:pt modelId="{26238FE3-F286-46DE-86B4-3726D9E8CF30}" type="parTrans" cxnId="{23254FF6-AF67-4498-8072-4CBC4A874A4A}">
      <dgm:prSet/>
      <dgm:spPr/>
      <dgm:t>
        <a:bodyPr/>
        <a:lstStyle/>
        <a:p>
          <a:endParaRPr lang="en-IN"/>
        </a:p>
      </dgm:t>
    </dgm:pt>
    <dgm:pt modelId="{29FDA218-9D0A-41B9-9CDA-E768A134EFA7}" type="pres">
      <dgm:prSet presAssocID="{7C84E39B-C4E6-49BE-8063-AECA467FE9DE}" presName="Name0" presStyleCnt="0">
        <dgm:presLayoutVars>
          <dgm:dir/>
          <dgm:resizeHandles val="exact"/>
        </dgm:presLayoutVars>
      </dgm:prSet>
      <dgm:spPr/>
    </dgm:pt>
    <dgm:pt modelId="{34A5572A-9744-462E-AD63-FCBA88DBC21B}" type="pres">
      <dgm:prSet presAssocID="{E7F018D9-47D8-4096-8334-54E5A41EEA8F}" presName="node" presStyleLbl="node1" presStyleIdx="0" presStyleCnt="10">
        <dgm:presLayoutVars>
          <dgm:bulletEnabled val="1"/>
        </dgm:presLayoutVars>
      </dgm:prSet>
      <dgm:spPr>
        <a:prstGeom prst="roundRect">
          <a:avLst/>
        </a:prstGeom>
      </dgm:spPr>
    </dgm:pt>
    <dgm:pt modelId="{CD744321-85A3-4C01-9203-657F131D0618}" type="pres">
      <dgm:prSet presAssocID="{6D87CCA7-3196-422E-B505-6CEBED2661E0}" presName="sibTrans" presStyleLbl="sibTrans1D1" presStyleIdx="0" presStyleCnt="9"/>
      <dgm:spPr/>
    </dgm:pt>
    <dgm:pt modelId="{B74949B5-C9AC-4FD6-A3BF-FA73EB49B18E}" type="pres">
      <dgm:prSet presAssocID="{6D87CCA7-3196-422E-B505-6CEBED2661E0}" presName="connectorText" presStyleLbl="sibTrans1D1" presStyleIdx="0" presStyleCnt="9"/>
      <dgm:spPr/>
    </dgm:pt>
    <dgm:pt modelId="{FB41A29B-F6DD-46FE-B182-98360FADADB9}" type="pres">
      <dgm:prSet presAssocID="{3DF35545-1A9C-47D1-A66F-0574B6CB559A}" presName="node" presStyleLbl="node1" presStyleIdx="1" presStyleCnt="10">
        <dgm:presLayoutVars>
          <dgm:bulletEnabled val="1"/>
        </dgm:presLayoutVars>
      </dgm:prSet>
      <dgm:spPr>
        <a:prstGeom prst="roundRect">
          <a:avLst/>
        </a:prstGeom>
      </dgm:spPr>
    </dgm:pt>
    <dgm:pt modelId="{5EDFC892-0CAD-4EAA-9B95-3658B6B300E4}" type="pres">
      <dgm:prSet presAssocID="{4C85F85D-459D-46F9-A459-8E89AA0D5921}" presName="sibTrans" presStyleLbl="sibTrans1D1" presStyleIdx="1" presStyleCnt="9"/>
      <dgm:spPr/>
    </dgm:pt>
    <dgm:pt modelId="{18197CAE-D07C-4BC9-B174-002363859DBA}" type="pres">
      <dgm:prSet presAssocID="{4C85F85D-459D-46F9-A459-8E89AA0D5921}" presName="connectorText" presStyleLbl="sibTrans1D1" presStyleIdx="1" presStyleCnt="9"/>
      <dgm:spPr/>
    </dgm:pt>
    <dgm:pt modelId="{37CCDDE7-655B-4604-93DB-57E6096A2F78}" type="pres">
      <dgm:prSet presAssocID="{BDBBE435-9C0B-41FD-8B27-CA3F3EAFD097}" presName="node" presStyleLbl="node1" presStyleIdx="2" presStyleCnt="10">
        <dgm:presLayoutVars>
          <dgm:bulletEnabled val="1"/>
        </dgm:presLayoutVars>
      </dgm:prSet>
      <dgm:spPr>
        <a:prstGeom prst="roundRect">
          <a:avLst/>
        </a:prstGeom>
      </dgm:spPr>
    </dgm:pt>
    <dgm:pt modelId="{B613655E-6634-4BE2-91A0-3E525E643F46}" type="pres">
      <dgm:prSet presAssocID="{4141CA20-2C37-477C-A89A-DDD724EFA8AD}" presName="sibTrans" presStyleLbl="sibTrans1D1" presStyleIdx="2" presStyleCnt="9"/>
      <dgm:spPr/>
    </dgm:pt>
    <dgm:pt modelId="{B00208E9-90BF-4028-823D-9D5332211825}" type="pres">
      <dgm:prSet presAssocID="{4141CA20-2C37-477C-A89A-DDD724EFA8AD}" presName="connectorText" presStyleLbl="sibTrans1D1" presStyleIdx="2" presStyleCnt="9"/>
      <dgm:spPr/>
    </dgm:pt>
    <dgm:pt modelId="{ADDAC253-222D-4E15-B54C-9BD463502DD5}" type="pres">
      <dgm:prSet presAssocID="{B50E36AB-2D3B-460A-841E-CBA9A0CCF7F4}" presName="node" presStyleLbl="node1" presStyleIdx="3" presStyleCnt="10">
        <dgm:presLayoutVars>
          <dgm:bulletEnabled val="1"/>
        </dgm:presLayoutVars>
      </dgm:prSet>
      <dgm:spPr>
        <a:prstGeom prst="roundRect">
          <a:avLst/>
        </a:prstGeom>
      </dgm:spPr>
    </dgm:pt>
    <dgm:pt modelId="{04E67280-A91F-4F25-8965-D90DF6732B76}" type="pres">
      <dgm:prSet presAssocID="{1D76E317-14A1-4D12-99A5-EF2206C65014}" presName="sibTrans" presStyleLbl="sibTrans1D1" presStyleIdx="3" presStyleCnt="9"/>
      <dgm:spPr/>
    </dgm:pt>
    <dgm:pt modelId="{1CD0CAF9-0160-45E4-B452-2B1ABF4ECEB1}" type="pres">
      <dgm:prSet presAssocID="{1D76E317-14A1-4D12-99A5-EF2206C65014}" presName="connectorText" presStyleLbl="sibTrans1D1" presStyleIdx="3" presStyleCnt="9"/>
      <dgm:spPr/>
    </dgm:pt>
    <dgm:pt modelId="{F771D745-0C88-4E91-8D5C-8559976808D5}" type="pres">
      <dgm:prSet presAssocID="{5169E856-AEC3-40C8-8511-332F8B71B6F0}" presName="node" presStyleLbl="node1" presStyleIdx="4" presStyleCnt="10">
        <dgm:presLayoutVars>
          <dgm:bulletEnabled val="1"/>
        </dgm:presLayoutVars>
      </dgm:prSet>
      <dgm:spPr>
        <a:prstGeom prst="roundRect">
          <a:avLst/>
        </a:prstGeom>
      </dgm:spPr>
    </dgm:pt>
    <dgm:pt modelId="{9B883F78-A928-4F4D-B32D-AAAD643E03B6}" type="pres">
      <dgm:prSet presAssocID="{7BFA6598-2B61-4DDD-BA0C-43B5689E32B1}" presName="sibTrans" presStyleLbl="sibTrans1D1" presStyleIdx="4" presStyleCnt="9"/>
      <dgm:spPr/>
    </dgm:pt>
    <dgm:pt modelId="{FF78B0D6-327C-4A84-B317-176A849FB4CF}" type="pres">
      <dgm:prSet presAssocID="{7BFA6598-2B61-4DDD-BA0C-43B5689E32B1}" presName="connectorText" presStyleLbl="sibTrans1D1" presStyleIdx="4" presStyleCnt="9"/>
      <dgm:spPr/>
    </dgm:pt>
    <dgm:pt modelId="{3E2586F6-9906-4DE2-86C2-D2CE18AF816F}" type="pres">
      <dgm:prSet presAssocID="{16DBA750-739B-4568-8378-1BCC06266E1D}" presName="node" presStyleLbl="node1" presStyleIdx="5" presStyleCnt="10">
        <dgm:presLayoutVars>
          <dgm:bulletEnabled val="1"/>
        </dgm:presLayoutVars>
      </dgm:prSet>
      <dgm:spPr>
        <a:prstGeom prst="roundRect">
          <a:avLst/>
        </a:prstGeom>
      </dgm:spPr>
    </dgm:pt>
    <dgm:pt modelId="{6F574C68-45FF-429F-9563-0257AE65989B}" type="pres">
      <dgm:prSet presAssocID="{5E54504D-09F8-4E39-9828-B19A44B7DDC9}" presName="sibTrans" presStyleLbl="sibTrans1D1" presStyleIdx="5" presStyleCnt="9"/>
      <dgm:spPr/>
    </dgm:pt>
    <dgm:pt modelId="{4646ED2D-ECAA-4DE2-8236-D0C2AF8ED05C}" type="pres">
      <dgm:prSet presAssocID="{5E54504D-09F8-4E39-9828-B19A44B7DDC9}" presName="connectorText" presStyleLbl="sibTrans1D1" presStyleIdx="5" presStyleCnt="9"/>
      <dgm:spPr/>
    </dgm:pt>
    <dgm:pt modelId="{C0670C25-7568-4253-BE97-E808E5F43053}" type="pres">
      <dgm:prSet presAssocID="{20E30A7D-ECF1-4D8C-A42B-1B573A190AD4}" presName="node" presStyleLbl="node1" presStyleIdx="6" presStyleCnt="10">
        <dgm:presLayoutVars>
          <dgm:bulletEnabled val="1"/>
        </dgm:presLayoutVars>
      </dgm:prSet>
      <dgm:spPr>
        <a:prstGeom prst="roundRect">
          <a:avLst/>
        </a:prstGeom>
      </dgm:spPr>
    </dgm:pt>
    <dgm:pt modelId="{0ED6D38C-C850-4F38-A5B9-3D94D665BCEC}" type="pres">
      <dgm:prSet presAssocID="{E7989670-39B7-4A5D-B454-883F6F1FE0DD}" presName="sibTrans" presStyleLbl="sibTrans1D1" presStyleIdx="6" presStyleCnt="9"/>
      <dgm:spPr/>
    </dgm:pt>
    <dgm:pt modelId="{28F80756-649C-4CE8-8F4E-3C76C71684F9}" type="pres">
      <dgm:prSet presAssocID="{E7989670-39B7-4A5D-B454-883F6F1FE0DD}" presName="connectorText" presStyleLbl="sibTrans1D1" presStyleIdx="6" presStyleCnt="9"/>
      <dgm:spPr/>
    </dgm:pt>
    <dgm:pt modelId="{243CBEC1-ED09-4E81-AACA-8335291E8998}" type="pres">
      <dgm:prSet presAssocID="{35BE0F77-C91B-4540-8E82-86A4AE9FCBF4}" presName="node" presStyleLbl="node1" presStyleIdx="7" presStyleCnt="10">
        <dgm:presLayoutVars>
          <dgm:bulletEnabled val="1"/>
        </dgm:presLayoutVars>
      </dgm:prSet>
      <dgm:spPr>
        <a:prstGeom prst="roundRect">
          <a:avLst/>
        </a:prstGeom>
      </dgm:spPr>
    </dgm:pt>
    <dgm:pt modelId="{0DCC077C-8FF3-4840-8876-5F8965692350}" type="pres">
      <dgm:prSet presAssocID="{3718B30B-9B89-4290-AFF8-001CEA82171D}" presName="sibTrans" presStyleLbl="sibTrans1D1" presStyleIdx="7" presStyleCnt="9"/>
      <dgm:spPr/>
    </dgm:pt>
    <dgm:pt modelId="{AB38D3E8-7959-4FC5-B4DA-1CB7B35166AD}" type="pres">
      <dgm:prSet presAssocID="{3718B30B-9B89-4290-AFF8-001CEA82171D}" presName="connectorText" presStyleLbl="sibTrans1D1" presStyleIdx="7" presStyleCnt="9"/>
      <dgm:spPr/>
    </dgm:pt>
    <dgm:pt modelId="{6B609F54-E56A-43BC-B557-51DCC61DA540}" type="pres">
      <dgm:prSet presAssocID="{F8854783-18C3-4242-A2FA-47FB397CCA83}" presName="node" presStyleLbl="node1" presStyleIdx="8" presStyleCnt="10">
        <dgm:presLayoutVars>
          <dgm:bulletEnabled val="1"/>
        </dgm:presLayoutVars>
      </dgm:prSet>
      <dgm:spPr>
        <a:prstGeom prst="roundRect">
          <a:avLst/>
        </a:prstGeom>
      </dgm:spPr>
    </dgm:pt>
    <dgm:pt modelId="{877CD7D8-1845-4E21-B5AA-D85D5E85624E}" type="pres">
      <dgm:prSet presAssocID="{1A07277D-2F7F-44E1-B435-E2DCA9C9DAB1}" presName="sibTrans" presStyleLbl="sibTrans1D1" presStyleIdx="8" presStyleCnt="9"/>
      <dgm:spPr/>
    </dgm:pt>
    <dgm:pt modelId="{CAA8A4D6-A74C-4D9A-A746-058B90C569BC}" type="pres">
      <dgm:prSet presAssocID="{1A07277D-2F7F-44E1-B435-E2DCA9C9DAB1}" presName="connectorText" presStyleLbl="sibTrans1D1" presStyleIdx="8" presStyleCnt="9"/>
      <dgm:spPr/>
    </dgm:pt>
    <dgm:pt modelId="{B5EFFF94-055E-4895-87A4-C9D295118069}" type="pres">
      <dgm:prSet presAssocID="{7E3F6F52-351A-4CC5-A404-8B93486489CE}" presName="node" presStyleLbl="node1" presStyleIdx="9" presStyleCnt="10" custScaleX="65446" custScaleY="103523">
        <dgm:presLayoutVars>
          <dgm:bulletEnabled val="1"/>
        </dgm:presLayoutVars>
      </dgm:prSet>
      <dgm:spPr>
        <a:prstGeom prst="ellipse">
          <a:avLst/>
        </a:prstGeom>
      </dgm:spPr>
    </dgm:pt>
  </dgm:ptLst>
  <dgm:cxnLst>
    <dgm:cxn modelId="{517F7802-BAE6-4C08-B698-DA569CF63905}" type="presOf" srcId="{B50E36AB-2D3B-460A-841E-CBA9A0CCF7F4}" destId="{ADDAC253-222D-4E15-B54C-9BD463502DD5}" srcOrd="0" destOrd="0" presId="urn:microsoft.com/office/officeart/2005/8/layout/bProcess3"/>
    <dgm:cxn modelId="{50B2340A-88EC-4865-AB23-DCDE3DFE3B34}" type="presOf" srcId="{E7F018D9-47D8-4096-8334-54E5A41EEA8F}" destId="{34A5572A-9744-462E-AD63-FCBA88DBC21B}" srcOrd="0" destOrd="0" presId="urn:microsoft.com/office/officeart/2005/8/layout/bProcess3"/>
    <dgm:cxn modelId="{B5DC5C0E-03FB-4D48-A0B9-FC2CB2517BA8}" srcId="{7C84E39B-C4E6-49BE-8063-AECA467FE9DE}" destId="{BDBBE435-9C0B-41FD-8B27-CA3F3EAFD097}" srcOrd="2" destOrd="0" parTransId="{E47A945A-5C83-4720-ACE7-966511EBC503}" sibTransId="{4141CA20-2C37-477C-A89A-DDD724EFA8AD}"/>
    <dgm:cxn modelId="{C7921D11-B0A5-4334-9A04-EC211E83D299}" type="presOf" srcId="{5E54504D-09F8-4E39-9828-B19A44B7DDC9}" destId="{4646ED2D-ECAA-4DE2-8236-D0C2AF8ED05C}" srcOrd="1" destOrd="0" presId="urn:microsoft.com/office/officeart/2005/8/layout/bProcess3"/>
    <dgm:cxn modelId="{96E41119-3E54-4AA3-AAC5-77498C0F61C6}" type="presOf" srcId="{3718B30B-9B89-4290-AFF8-001CEA82171D}" destId="{AB38D3E8-7959-4FC5-B4DA-1CB7B35166AD}" srcOrd="1" destOrd="0" presId="urn:microsoft.com/office/officeart/2005/8/layout/bProcess3"/>
    <dgm:cxn modelId="{42B31D19-9933-436B-936B-0CDB64864CD5}" type="presOf" srcId="{BDBBE435-9C0B-41FD-8B27-CA3F3EAFD097}" destId="{37CCDDE7-655B-4604-93DB-57E6096A2F78}" srcOrd="0" destOrd="0" presId="urn:microsoft.com/office/officeart/2005/8/layout/bProcess3"/>
    <dgm:cxn modelId="{C9E6452A-D860-4D80-AFF1-CE9730FC6E57}" type="presOf" srcId="{20E30A7D-ECF1-4D8C-A42B-1B573A190AD4}" destId="{C0670C25-7568-4253-BE97-E808E5F43053}" srcOrd="0" destOrd="0" presId="urn:microsoft.com/office/officeart/2005/8/layout/bProcess3"/>
    <dgm:cxn modelId="{933D532C-533B-44A8-9BBB-6C6B0E459AD0}" type="presOf" srcId="{3718B30B-9B89-4290-AFF8-001CEA82171D}" destId="{0DCC077C-8FF3-4840-8876-5F8965692350}" srcOrd="0" destOrd="0" presId="urn:microsoft.com/office/officeart/2005/8/layout/bProcess3"/>
    <dgm:cxn modelId="{39EEA02D-30D9-41F8-9FF2-DCB8CC1214EC}" type="presOf" srcId="{4C85F85D-459D-46F9-A459-8E89AA0D5921}" destId="{18197CAE-D07C-4BC9-B174-002363859DBA}" srcOrd="1" destOrd="0" presId="urn:microsoft.com/office/officeart/2005/8/layout/bProcess3"/>
    <dgm:cxn modelId="{62BA8330-0B4A-4806-8A1F-92FBF384650B}" type="presOf" srcId="{6D87CCA7-3196-422E-B505-6CEBED2661E0}" destId="{B74949B5-C9AC-4FD6-A3BF-FA73EB49B18E}" srcOrd="1" destOrd="0" presId="urn:microsoft.com/office/officeart/2005/8/layout/bProcess3"/>
    <dgm:cxn modelId="{4F8B243A-2B65-4870-84D3-BF16743FAB3D}" type="presOf" srcId="{4141CA20-2C37-477C-A89A-DDD724EFA8AD}" destId="{B00208E9-90BF-4028-823D-9D5332211825}" srcOrd="1" destOrd="0" presId="urn:microsoft.com/office/officeart/2005/8/layout/bProcess3"/>
    <dgm:cxn modelId="{157C373B-AD40-44AF-82F3-72B1E44A6A32}" srcId="{7C84E39B-C4E6-49BE-8063-AECA467FE9DE}" destId="{5169E856-AEC3-40C8-8511-332F8B71B6F0}" srcOrd="4" destOrd="0" parTransId="{B1E1B363-0402-4912-8CDD-C83649F8334E}" sibTransId="{7BFA6598-2B61-4DDD-BA0C-43B5689E32B1}"/>
    <dgm:cxn modelId="{13F05944-D7C9-495E-A8BE-FF4CB5F8FE13}" srcId="{7C84E39B-C4E6-49BE-8063-AECA467FE9DE}" destId="{7E3F6F52-351A-4CC5-A404-8B93486489CE}" srcOrd="9" destOrd="0" parTransId="{E200802F-F3FD-488C-A845-B2F0F020D26B}" sibTransId="{72D73978-E304-423D-905C-50A206A92267}"/>
    <dgm:cxn modelId="{A795CE47-2B97-4438-97A5-F01C8642011C}" type="presOf" srcId="{3DF35545-1A9C-47D1-A66F-0574B6CB559A}" destId="{FB41A29B-F6DD-46FE-B182-98360FADADB9}" srcOrd="0" destOrd="0" presId="urn:microsoft.com/office/officeart/2005/8/layout/bProcess3"/>
    <dgm:cxn modelId="{F9641648-9DFF-4517-B224-4450794F4C5B}" srcId="{7C84E39B-C4E6-49BE-8063-AECA467FE9DE}" destId="{3DF35545-1A9C-47D1-A66F-0574B6CB559A}" srcOrd="1" destOrd="0" parTransId="{2A98221D-F4BB-4A3E-A411-D43ACE1AAC14}" sibTransId="{4C85F85D-459D-46F9-A459-8E89AA0D5921}"/>
    <dgm:cxn modelId="{28CAD46A-A017-4C01-85D0-23794E9B26A1}" type="presOf" srcId="{4141CA20-2C37-477C-A89A-DDD724EFA8AD}" destId="{B613655E-6634-4BE2-91A0-3E525E643F46}" srcOrd="0" destOrd="0" presId="urn:microsoft.com/office/officeart/2005/8/layout/bProcess3"/>
    <dgm:cxn modelId="{4F2DA770-785F-40D9-8E4B-C5F91AC105D6}" type="presOf" srcId="{5169E856-AEC3-40C8-8511-332F8B71B6F0}" destId="{F771D745-0C88-4E91-8D5C-8559976808D5}" srcOrd="0" destOrd="0" presId="urn:microsoft.com/office/officeart/2005/8/layout/bProcess3"/>
    <dgm:cxn modelId="{E1746571-1FB0-4D40-A53E-53827540B95C}" type="presOf" srcId="{7BFA6598-2B61-4DDD-BA0C-43B5689E32B1}" destId="{FF78B0D6-327C-4A84-B317-176A849FB4CF}" srcOrd="1" destOrd="0" presId="urn:microsoft.com/office/officeart/2005/8/layout/bProcess3"/>
    <dgm:cxn modelId="{8A0F4F71-0B38-48AE-A0D6-AC6EC8A48436}" type="presOf" srcId="{6D87CCA7-3196-422E-B505-6CEBED2661E0}" destId="{CD744321-85A3-4C01-9203-657F131D0618}" srcOrd="0" destOrd="0" presId="urn:microsoft.com/office/officeart/2005/8/layout/bProcess3"/>
    <dgm:cxn modelId="{644CC383-605D-4F41-B535-73D8E0840379}" type="presOf" srcId="{1D76E317-14A1-4D12-99A5-EF2206C65014}" destId="{04E67280-A91F-4F25-8965-D90DF6732B76}" srcOrd="0" destOrd="0" presId="urn:microsoft.com/office/officeart/2005/8/layout/bProcess3"/>
    <dgm:cxn modelId="{1CCFB190-6D61-4DFE-B153-E0C792330A08}" srcId="{7C84E39B-C4E6-49BE-8063-AECA467FE9DE}" destId="{16DBA750-739B-4568-8378-1BCC06266E1D}" srcOrd="5" destOrd="0" parTransId="{35BCC803-0285-4920-A584-761A4F4A1ADE}" sibTransId="{5E54504D-09F8-4E39-9828-B19A44B7DDC9}"/>
    <dgm:cxn modelId="{649C1894-AF04-4366-A8DC-601D9BF57C4A}" type="presOf" srcId="{35BE0F77-C91B-4540-8E82-86A4AE9FCBF4}" destId="{243CBEC1-ED09-4E81-AACA-8335291E8998}" srcOrd="0" destOrd="0" presId="urn:microsoft.com/office/officeart/2005/8/layout/bProcess3"/>
    <dgm:cxn modelId="{5778169B-F894-455F-8B39-0C4D0807E74C}" srcId="{7C84E39B-C4E6-49BE-8063-AECA467FE9DE}" destId="{E7F018D9-47D8-4096-8334-54E5A41EEA8F}" srcOrd="0" destOrd="0" parTransId="{9538307D-FD09-4E4E-9690-077E258C4E23}" sibTransId="{6D87CCA7-3196-422E-B505-6CEBED2661E0}"/>
    <dgm:cxn modelId="{EA8BE0A7-E1C4-432E-A2AD-93F7194642AA}" type="presOf" srcId="{7BFA6598-2B61-4DDD-BA0C-43B5689E32B1}" destId="{9B883F78-A928-4F4D-B32D-AAAD643E03B6}" srcOrd="0" destOrd="0" presId="urn:microsoft.com/office/officeart/2005/8/layout/bProcess3"/>
    <dgm:cxn modelId="{372525AB-1717-4E91-A77F-7783C7953B03}" type="presOf" srcId="{5E54504D-09F8-4E39-9828-B19A44B7DDC9}" destId="{6F574C68-45FF-429F-9563-0257AE65989B}" srcOrd="0" destOrd="0" presId="urn:microsoft.com/office/officeart/2005/8/layout/bProcess3"/>
    <dgm:cxn modelId="{969C25B2-E5A8-4F20-A8D2-6A1EEA82F565}" type="presOf" srcId="{16DBA750-739B-4568-8378-1BCC06266E1D}" destId="{3E2586F6-9906-4DE2-86C2-D2CE18AF816F}" srcOrd="0" destOrd="0" presId="urn:microsoft.com/office/officeart/2005/8/layout/bProcess3"/>
    <dgm:cxn modelId="{60F508B6-B5AD-4594-8870-EB01E217AAAB}" type="presOf" srcId="{7E3F6F52-351A-4CC5-A404-8B93486489CE}" destId="{B5EFFF94-055E-4895-87A4-C9D295118069}" srcOrd="0" destOrd="0" presId="urn:microsoft.com/office/officeart/2005/8/layout/bProcess3"/>
    <dgm:cxn modelId="{03BA8CBD-BC79-450A-8313-9729DCF40456}" type="presOf" srcId="{4C85F85D-459D-46F9-A459-8E89AA0D5921}" destId="{5EDFC892-0CAD-4EAA-9B95-3658B6B300E4}" srcOrd="0" destOrd="0" presId="urn:microsoft.com/office/officeart/2005/8/layout/bProcess3"/>
    <dgm:cxn modelId="{B00430C1-334E-42DA-8190-33CFED706E83}" srcId="{7C84E39B-C4E6-49BE-8063-AECA467FE9DE}" destId="{35BE0F77-C91B-4540-8E82-86A4AE9FCBF4}" srcOrd="7" destOrd="0" parTransId="{C07E55A3-B1B4-480A-BD68-58359B169553}" sibTransId="{3718B30B-9B89-4290-AFF8-001CEA82171D}"/>
    <dgm:cxn modelId="{C1D500C6-7B63-40EC-919B-A5EDE933A0CA}" type="presOf" srcId="{7C84E39B-C4E6-49BE-8063-AECA467FE9DE}" destId="{29FDA218-9D0A-41B9-9CDA-E768A134EFA7}" srcOrd="0" destOrd="0" presId="urn:microsoft.com/office/officeart/2005/8/layout/bProcess3"/>
    <dgm:cxn modelId="{F56124C6-034D-4860-A965-67D6E1094D90}" type="presOf" srcId="{1D76E317-14A1-4D12-99A5-EF2206C65014}" destId="{1CD0CAF9-0160-45E4-B452-2B1ABF4ECEB1}" srcOrd="1" destOrd="0" presId="urn:microsoft.com/office/officeart/2005/8/layout/bProcess3"/>
    <dgm:cxn modelId="{51C2BFC9-6291-4EBC-AAAD-1F53F137CDA8}" srcId="{7C84E39B-C4E6-49BE-8063-AECA467FE9DE}" destId="{B50E36AB-2D3B-460A-841E-CBA9A0CCF7F4}" srcOrd="3" destOrd="0" parTransId="{52D144C7-9CAB-4A7E-926D-B555C8874D38}" sibTransId="{1D76E317-14A1-4D12-99A5-EF2206C65014}"/>
    <dgm:cxn modelId="{6DB5A7CE-53D6-4E73-AFF5-887A4156E43A}" type="presOf" srcId="{1A07277D-2F7F-44E1-B435-E2DCA9C9DAB1}" destId="{CAA8A4D6-A74C-4D9A-A746-058B90C569BC}" srcOrd="1" destOrd="0" presId="urn:microsoft.com/office/officeart/2005/8/layout/bProcess3"/>
    <dgm:cxn modelId="{271621D3-023F-49C5-9AB9-9DA898D7CCD4}" type="presOf" srcId="{F8854783-18C3-4242-A2FA-47FB397CCA83}" destId="{6B609F54-E56A-43BC-B557-51DCC61DA540}" srcOrd="0" destOrd="0" presId="urn:microsoft.com/office/officeart/2005/8/layout/bProcess3"/>
    <dgm:cxn modelId="{95958DE0-D6DA-4A49-8774-8A23AA8B7127}" srcId="{7C84E39B-C4E6-49BE-8063-AECA467FE9DE}" destId="{F8854783-18C3-4242-A2FA-47FB397CCA83}" srcOrd="8" destOrd="0" parTransId="{CDE8D346-3F69-48E4-8873-64E6A598F77D}" sibTransId="{1A07277D-2F7F-44E1-B435-E2DCA9C9DAB1}"/>
    <dgm:cxn modelId="{90B7C6F5-832F-4207-9B89-9286FD193579}" type="presOf" srcId="{E7989670-39B7-4A5D-B454-883F6F1FE0DD}" destId="{0ED6D38C-C850-4F38-A5B9-3D94D665BCEC}" srcOrd="0" destOrd="0" presId="urn:microsoft.com/office/officeart/2005/8/layout/bProcess3"/>
    <dgm:cxn modelId="{23254FF6-AF67-4498-8072-4CBC4A874A4A}" srcId="{7C84E39B-C4E6-49BE-8063-AECA467FE9DE}" destId="{20E30A7D-ECF1-4D8C-A42B-1B573A190AD4}" srcOrd="6" destOrd="0" parTransId="{26238FE3-F286-46DE-86B4-3726D9E8CF30}" sibTransId="{E7989670-39B7-4A5D-B454-883F6F1FE0DD}"/>
    <dgm:cxn modelId="{CD8AD1F7-B360-435F-9B94-EBC6D78B9E4A}" type="presOf" srcId="{E7989670-39B7-4A5D-B454-883F6F1FE0DD}" destId="{28F80756-649C-4CE8-8F4E-3C76C71684F9}" srcOrd="1" destOrd="0" presId="urn:microsoft.com/office/officeart/2005/8/layout/bProcess3"/>
    <dgm:cxn modelId="{F7603BF8-6319-408E-8A86-8CF0BDBF69E7}" type="presOf" srcId="{1A07277D-2F7F-44E1-B435-E2DCA9C9DAB1}" destId="{877CD7D8-1845-4E21-B5AA-D85D5E85624E}" srcOrd="0" destOrd="0" presId="urn:microsoft.com/office/officeart/2005/8/layout/bProcess3"/>
    <dgm:cxn modelId="{B1455F71-1419-4B87-8112-17AC9E1E2024}" type="presParOf" srcId="{29FDA218-9D0A-41B9-9CDA-E768A134EFA7}" destId="{34A5572A-9744-462E-AD63-FCBA88DBC21B}" srcOrd="0" destOrd="0" presId="urn:microsoft.com/office/officeart/2005/8/layout/bProcess3"/>
    <dgm:cxn modelId="{DC9C8E0F-28C9-46B2-8F7E-4103DD6E1274}" type="presParOf" srcId="{29FDA218-9D0A-41B9-9CDA-E768A134EFA7}" destId="{CD744321-85A3-4C01-9203-657F131D0618}" srcOrd="1" destOrd="0" presId="urn:microsoft.com/office/officeart/2005/8/layout/bProcess3"/>
    <dgm:cxn modelId="{49D9B4DD-9B0D-47B0-BFEC-DD5723C818D1}" type="presParOf" srcId="{CD744321-85A3-4C01-9203-657F131D0618}" destId="{B74949B5-C9AC-4FD6-A3BF-FA73EB49B18E}" srcOrd="0" destOrd="0" presId="urn:microsoft.com/office/officeart/2005/8/layout/bProcess3"/>
    <dgm:cxn modelId="{51A13F09-233E-4265-A659-F86D7CFFC7DC}" type="presParOf" srcId="{29FDA218-9D0A-41B9-9CDA-E768A134EFA7}" destId="{FB41A29B-F6DD-46FE-B182-98360FADADB9}" srcOrd="2" destOrd="0" presId="urn:microsoft.com/office/officeart/2005/8/layout/bProcess3"/>
    <dgm:cxn modelId="{04D12122-7457-4266-9626-DAD4CE51D751}" type="presParOf" srcId="{29FDA218-9D0A-41B9-9CDA-E768A134EFA7}" destId="{5EDFC892-0CAD-4EAA-9B95-3658B6B300E4}" srcOrd="3" destOrd="0" presId="urn:microsoft.com/office/officeart/2005/8/layout/bProcess3"/>
    <dgm:cxn modelId="{0463DD58-841A-4A29-A23C-03DB1935571A}" type="presParOf" srcId="{5EDFC892-0CAD-4EAA-9B95-3658B6B300E4}" destId="{18197CAE-D07C-4BC9-B174-002363859DBA}" srcOrd="0" destOrd="0" presId="urn:microsoft.com/office/officeart/2005/8/layout/bProcess3"/>
    <dgm:cxn modelId="{54060BC3-2841-47D5-8E61-E92CC5467110}" type="presParOf" srcId="{29FDA218-9D0A-41B9-9CDA-E768A134EFA7}" destId="{37CCDDE7-655B-4604-93DB-57E6096A2F78}" srcOrd="4" destOrd="0" presId="urn:microsoft.com/office/officeart/2005/8/layout/bProcess3"/>
    <dgm:cxn modelId="{E1108564-CE7D-4913-97CC-6AFEC62FF6A5}" type="presParOf" srcId="{29FDA218-9D0A-41B9-9CDA-E768A134EFA7}" destId="{B613655E-6634-4BE2-91A0-3E525E643F46}" srcOrd="5" destOrd="0" presId="urn:microsoft.com/office/officeart/2005/8/layout/bProcess3"/>
    <dgm:cxn modelId="{ADFA6C74-0CED-439F-BF6D-40219590569B}" type="presParOf" srcId="{B613655E-6634-4BE2-91A0-3E525E643F46}" destId="{B00208E9-90BF-4028-823D-9D5332211825}" srcOrd="0" destOrd="0" presId="urn:microsoft.com/office/officeart/2005/8/layout/bProcess3"/>
    <dgm:cxn modelId="{26510A80-6BC6-4FAD-B397-C246F7E19334}" type="presParOf" srcId="{29FDA218-9D0A-41B9-9CDA-E768A134EFA7}" destId="{ADDAC253-222D-4E15-B54C-9BD463502DD5}" srcOrd="6" destOrd="0" presId="urn:microsoft.com/office/officeart/2005/8/layout/bProcess3"/>
    <dgm:cxn modelId="{F150213B-CD42-422C-8BE2-4F9F5256738E}" type="presParOf" srcId="{29FDA218-9D0A-41B9-9CDA-E768A134EFA7}" destId="{04E67280-A91F-4F25-8965-D90DF6732B76}" srcOrd="7" destOrd="0" presId="urn:microsoft.com/office/officeart/2005/8/layout/bProcess3"/>
    <dgm:cxn modelId="{54DC9C2F-9302-419A-9678-9D39571D5943}" type="presParOf" srcId="{04E67280-A91F-4F25-8965-D90DF6732B76}" destId="{1CD0CAF9-0160-45E4-B452-2B1ABF4ECEB1}" srcOrd="0" destOrd="0" presId="urn:microsoft.com/office/officeart/2005/8/layout/bProcess3"/>
    <dgm:cxn modelId="{6B22131B-058A-4232-ADF3-D814DA79C401}" type="presParOf" srcId="{29FDA218-9D0A-41B9-9CDA-E768A134EFA7}" destId="{F771D745-0C88-4E91-8D5C-8559976808D5}" srcOrd="8" destOrd="0" presId="urn:microsoft.com/office/officeart/2005/8/layout/bProcess3"/>
    <dgm:cxn modelId="{682C9EB7-DA0C-4F8B-919D-0B78924C0001}" type="presParOf" srcId="{29FDA218-9D0A-41B9-9CDA-E768A134EFA7}" destId="{9B883F78-A928-4F4D-B32D-AAAD643E03B6}" srcOrd="9" destOrd="0" presId="urn:microsoft.com/office/officeart/2005/8/layout/bProcess3"/>
    <dgm:cxn modelId="{DDE50EE4-82B0-490B-ABE7-1852FE51AED0}" type="presParOf" srcId="{9B883F78-A928-4F4D-B32D-AAAD643E03B6}" destId="{FF78B0D6-327C-4A84-B317-176A849FB4CF}" srcOrd="0" destOrd="0" presId="urn:microsoft.com/office/officeart/2005/8/layout/bProcess3"/>
    <dgm:cxn modelId="{444A8DFE-DD73-40F2-91F1-D419E4C0BCF3}" type="presParOf" srcId="{29FDA218-9D0A-41B9-9CDA-E768A134EFA7}" destId="{3E2586F6-9906-4DE2-86C2-D2CE18AF816F}" srcOrd="10" destOrd="0" presId="urn:microsoft.com/office/officeart/2005/8/layout/bProcess3"/>
    <dgm:cxn modelId="{AD970826-9203-4D70-B29D-B9E6186ADCF8}" type="presParOf" srcId="{29FDA218-9D0A-41B9-9CDA-E768A134EFA7}" destId="{6F574C68-45FF-429F-9563-0257AE65989B}" srcOrd="11" destOrd="0" presId="urn:microsoft.com/office/officeart/2005/8/layout/bProcess3"/>
    <dgm:cxn modelId="{C0FD6452-0935-4AEE-AD98-26C4E244B995}" type="presParOf" srcId="{6F574C68-45FF-429F-9563-0257AE65989B}" destId="{4646ED2D-ECAA-4DE2-8236-D0C2AF8ED05C}" srcOrd="0" destOrd="0" presId="urn:microsoft.com/office/officeart/2005/8/layout/bProcess3"/>
    <dgm:cxn modelId="{2828AEC0-F804-491D-B70C-0725B4285972}" type="presParOf" srcId="{29FDA218-9D0A-41B9-9CDA-E768A134EFA7}" destId="{C0670C25-7568-4253-BE97-E808E5F43053}" srcOrd="12" destOrd="0" presId="urn:microsoft.com/office/officeart/2005/8/layout/bProcess3"/>
    <dgm:cxn modelId="{030D4051-993F-446B-ACA6-A3FB871CE2D0}" type="presParOf" srcId="{29FDA218-9D0A-41B9-9CDA-E768A134EFA7}" destId="{0ED6D38C-C850-4F38-A5B9-3D94D665BCEC}" srcOrd="13" destOrd="0" presId="urn:microsoft.com/office/officeart/2005/8/layout/bProcess3"/>
    <dgm:cxn modelId="{20B2F81D-A891-41B7-8A03-D8ABA03ADE3E}" type="presParOf" srcId="{0ED6D38C-C850-4F38-A5B9-3D94D665BCEC}" destId="{28F80756-649C-4CE8-8F4E-3C76C71684F9}" srcOrd="0" destOrd="0" presId="urn:microsoft.com/office/officeart/2005/8/layout/bProcess3"/>
    <dgm:cxn modelId="{5DB81A8E-C178-4B17-B220-C65B183B0109}" type="presParOf" srcId="{29FDA218-9D0A-41B9-9CDA-E768A134EFA7}" destId="{243CBEC1-ED09-4E81-AACA-8335291E8998}" srcOrd="14" destOrd="0" presId="urn:microsoft.com/office/officeart/2005/8/layout/bProcess3"/>
    <dgm:cxn modelId="{3A78759E-A8BF-4ACE-B0CB-9479D88452B2}" type="presParOf" srcId="{29FDA218-9D0A-41B9-9CDA-E768A134EFA7}" destId="{0DCC077C-8FF3-4840-8876-5F8965692350}" srcOrd="15" destOrd="0" presId="urn:microsoft.com/office/officeart/2005/8/layout/bProcess3"/>
    <dgm:cxn modelId="{E033C329-D116-40C1-9422-E533E6F1062F}" type="presParOf" srcId="{0DCC077C-8FF3-4840-8876-5F8965692350}" destId="{AB38D3E8-7959-4FC5-B4DA-1CB7B35166AD}" srcOrd="0" destOrd="0" presId="urn:microsoft.com/office/officeart/2005/8/layout/bProcess3"/>
    <dgm:cxn modelId="{E2266CDE-40E0-46AA-8D6A-48AC3E183DB7}" type="presParOf" srcId="{29FDA218-9D0A-41B9-9CDA-E768A134EFA7}" destId="{6B609F54-E56A-43BC-B557-51DCC61DA540}" srcOrd="16" destOrd="0" presId="urn:microsoft.com/office/officeart/2005/8/layout/bProcess3"/>
    <dgm:cxn modelId="{6FEA84E3-C67C-4DAA-925D-F0487108C45D}" type="presParOf" srcId="{29FDA218-9D0A-41B9-9CDA-E768A134EFA7}" destId="{877CD7D8-1845-4E21-B5AA-D85D5E85624E}" srcOrd="17" destOrd="0" presId="urn:microsoft.com/office/officeart/2005/8/layout/bProcess3"/>
    <dgm:cxn modelId="{A4C48C81-5A1D-4E3A-BFDE-202CB14F8445}" type="presParOf" srcId="{877CD7D8-1845-4E21-B5AA-D85D5E85624E}" destId="{CAA8A4D6-A74C-4D9A-A746-058B90C569BC}" srcOrd="0" destOrd="0" presId="urn:microsoft.com/office/officeart/2005/8/layout/bProcess3"/>
    <dgm:cxn modelId="{6FB988BD-8CE4-4ADA-B4D1-6B8914D89717}" type="presParOf" srcId="{29FDA218-9D0A-41B9-9CDA-E768A134EFA7}" destId="{B5EFFF94-055E-4895-87A4-C9D295118069}" srcOrd="18"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744321-85A3-4C01-9203-657F131D0618}">
      <dsp:nvSpPr>
        <dsp:cNvPr id="0" name=""/>
        <dsp:cNvSpPr/>
      </dsp:nvSpPr>
      <dsp:spPr>
        <a:xfrm>
          <a:off x="1877527" y="878404"/>
          <a:ext cx="400839" cy="91440"/>
        </a:xfrm>
        <a:custGeom>
          <a:avLst/>
          <a:gdLst/>
          <a:ahLst/>
          <a:cxnLst/>
          <a:rect l="0" t="0" r="0" b="0"/>
          <a:pathLst>
            <a:path>
              <a:moveTo>
                <a:pt x="0" y="45720"/>
              </a:moveTo>
              <a:lnTo>
                <a:pt x="400839"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067160" y="921967"/>
        <a:ext cx="21571" cy="4314"/>
      </dsp:txXfrm>
    </dsp:sp>
    <dsp:sp modelId="{34A5572A-9744-462E-AD63-FCBA88DBC21B}">
      <dsp:nvSpPr>
        <dsp:cNvPr id="0" name=""/>
        <dsp:cNvSpPr/>
      </dsp:nvSpPr>
      <dsp:spPr>
        <a:xfrm>
          <a:off x="3503" y="361377"/>
          <a:ext cx="1875823" cy="11254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Data collection</a:t>
          </a:r>
          <a:endParaRPr lang="en-IN" sz="1700" kern="1200" dirty="0"/>
        </a:p>
      </dsp:txBody>
      <dsp:txXfrm>
        <a:off x="58445" y="416319"/>
        <a:ext cx="1765939" cy="1015610"/>
      </dsp:txXfrm>
    </dsp:sp>
    <dsp:sp modelId="{5EDFC892-0CAD-4EAA-9B95-3658B6B300E4}">
      <dsp:nvSpPr>
        <dsp:cNvPr id="0" name=""/>
        <dsp:cNvSpPr/>
      </dsp:nvSpPr>
      <dsp:spPr>
        <a:xfrm>
          <a:off x="4184790" y="878404"/>
          <a:ext cx="400839" cy="91440"/>
        </a:xfrm>
        <a:custGeom>
          <a:avLst/>
          <a:gdLst/>
          <a:ahLst/>
          <a:cxnLst/>
          <a:rect l="0" t="0" r="0" b="0"/>
          <a:pathLst>
            <a:path>
              <a:moveTo>
                <a:pt x="0" y="45720"/>
              </a:moveTo>
              <a:lnTo>
                <a:pt x="400839"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374424" y="921967"/>
        <a:ext cx="21571" cy="4314"/>
      </dsp:txXfrm>
    </dsp:sp>
    <dsp:sp modelId="{FB41A29B-F6DD-46FE-B182-98360FADADB9}">
      <dsp:nvSpPr>
        <dsp:cNvPr id="0" name=""/>
        <dsp:cNvSpPr/>
      </dsp:nvSpPr>
      <dsp:spPr>
        <a:xfrm>
          <a:off x="2310766" y="361377"/>
          <a:ext cx="1875823" cy="11254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Data cleanup</a:t>
          </a:r>
          <a:endParaRPr lang="en-IN" sz="1700" kern="1200" dirty="0"/>
        </a:p>
      </dsp:txBody>
      <dsp:txXfrm>
        <a:off x="2365708" y="416319"/>
        <a:ext cx="1765939" cy="1015610"/>
      </dsp:txXfrm>
    </dsp:sp>
    <dsp:sp modelId="{B613655E-6634-4BE2-91A0-3E525E643F46}">
      <dsp:nvSpPr>
        <dsp:cNvPr id="0" name=""/>
        <dsp:cNvSpPr/>
      </dsp:nvSpPr>
      <dsp:spPr>
        <a:xfrm>
          <a:off x="941415" y="1485071"/>
          <a:ext cx="4614526" cy="400839"/>
        </a:xfrm>
        <a:custGeom>
          <a:avLst/>
          <a:gdLst/>
          <a:ahLst/>
          <a:cxnLst/>
          <a:rect l="0" t="0" r="0" b="0"/>
          <a:pathLst>
            <a:path>
              <a:moveTo>
                <a:pt x="4614526" y="0"/>
              </a:moveTo>
              <a:lnTo>
                <a:pt x="4614526" y="217519"/>
              </a:lnTo>
              <a:lnTo>
                <a:pt x="0" y="217519"/>
              </a:lnTo>
              <a:lnTo>
                <a:pt x="0" y="400839"/>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132812" y="1683334"/>
        <a:ext cx="231732" cy="4314"/>
      </dsp:txXfrm>
    </dsp:sp>
    <dsp:sp modelId="{37CCDDE7-655B-4604-93DB-57E6096A2F78}">
      <dsp:nvSpPr>
        <dsp:cNvPr id="0" name=""/>
        <dsp:cNvSpPr/>
      </dsp:nvSpPr>
      <dsp:spPr>
        <a:xfrm>
          <a:off x="4618029" y="361377"/>
          <a:ext cx="1875823" cy="11254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Analysis &amp; visualization</a:t>
          </a:r>
          <a:endParaRPr lang="en-IN" sz="1700" kern="1200" dirty="0"/>
        </a:p>
      </dsp:txBody>
      <dsp:txXfrm>
        <a:off x="4672971" y="416319"/>
        <a:ext cx="1765939" cy="1015610"/>
      </dsp:txXfrm>
    </dsp:sp>
    <dsp:sp modelId="{04E67280-A91F-4F25-8965-D90DF6732B76}">
      <dsp:nvSpPr>
        <dsp:cNvPr id="0" name=""/>
        <dsp:cNvSpPr/>
      </dsp:nvSpPr>
      <dsp:spPr>
        <a:xfrm>
          <a:off x="1877527" y="2435338"/>
          <a:ext cx="400839" cy="91440"/>
        </a:xfrm>
        <a:custGeom>
          <a:avLst/>
          <a:gdLst/>
          <a:ahLst/>
          <a:cxnLst/>
          <a:rect l="0" t="0" r="0" b="0"/>
          <a:pathLst>
            <a:path>
              <a:moveTo>
                <a:pt x="0" y="45720"/>
              </a:moveTo>
              <a:lnTo>
                <a:pt x="400839"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067160" y="2478901"/>
        <a:ext cx="21571" cy="4314"/>
      </dsp:txXfrm>
    </dsp:sp>
    <dsp:sp modelId="{ADDAC253-222D-4E15-B54C-9BD463502DD5}">
      <dsp:nvSpPr>
        <dsp:cNvPr id="0" name=""/>
        <dsp:cNvSpPr/>
      </dsp:nvSpPr>
      <dsp:spPr>
        <a:xfrm>
          <a:off x="3503" y="1918311"/>
          <a:ext cx="1875823" cy="11254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Data preprocessing &amp; labeling</a:t>
          </a:r>
          <a:endParaRPr lang="en-IN" sz="1700" kern="1200" dirty="0"/>
        </a:p>
      </dsp:txBody>
      <dsp:txXfrm>
        <a:off x="58445" y="1973253"/>
        <a:ext cx="1765939" cy="1015610"/>
      </dsp:txXfrm>
    </dsp:sp>
    <dsp:sp modelId="{9B883F78-A928-4F4D-B32D-AAAD643E03B6}">
      <dsp:nvSpPr>
        <dsp:cNvPr id="0" name=""/>
        <dsp:cNvSpPr/>
      </dsp:nvSpPr>
      <dsp:spPr>
        <a:xfrm>
          <a:off x="4184790" y="2435338"/>
          <a:ext cx="400839" cy="91440"/>
        </a:xfrm>
        <a:custGeom>
          <a:avLst/>
          <a:gdLst/>
          <a:ahLst/>
          <a:cxnLst/>
          <a:rect l="0" t="0" r="0" b="0"/>
          <a:pathLst>
            <a:path>
              <a:moveTo>
                <a:pt x="0" y="45720"/>
              </a:moveTo>
              <a:lnTo>
                <a:pt x="400839"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374424" y="2478901"/>
        <a:ext cx="21571" cy="4314"/>
      </dsp:txXfrm>
    </dsp:sp>
    <dsp:sp modelId="{F771D745-0C88-4E91-8D5C-8559976808D5}">
      <dsp:nvSpPr>
        <dsp:cNvPr id="0" name=""/>
        <dsp:cNvSpPr/>
      </dsp:nvSpPr>
      <dsp:spPr>
        <a:xfrm>
          <a:off x="2310766" y="1918311"/>
          <a:ext cx="1875823" cy="11254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Splitting data into training &amp; testing set</a:t>
          </a:r>
          <a:endParaRPr lang="en-IN" sz="1700" kern="1200" dirty="0"/>
        </a:p>
      </dsp:txBody>
      <dsp:txXfrm>
        <a:off x="2365708" y="1973253"/>
        <a:ext cx="1765939" cy="1015610"/>
      </dsp:txXfrm>
    </dsp:sp>
    <dsp:sp modelId="{6F574C68-45FF-429F-9563-0257AE65989B}">
      <dsp:nvSpPr>
        <dsp:cNvPr id="0" name=""/>
        <dsp:cNvSpPr/>
      </dsp:nvSpPr>
      <dsp:spPr>
        <a:xfrm>
          <a:off x="941415" y="3042005"/>
          <a:ext cx="4614526" cy="420665"/>
        </a:xfrm>
        <a:custGeom>
          <a:avLst/>
          <a:gdLst/>
          <a:ahLst/>
          <a:cxnLst/>
          <a:rect l="0" t="0" r="0" b="0"/>
          <a:pathLst>
            <a:path>
              <a:moveTo>
                <a:pt x="4614526" y="0"/>
              </a:moveTo>
              <a:lnTo>
                <a:pt x="4614526" y="227432"/>
              </a:lnTo>
              <a:lnTo>
                <a:pt x="0" y="227432"/>
              </a:lnTo>
              <a:lnTo>
                <a:pt x="0" y="420665"/>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highlight>
              <a:srgbClr val="00FF00"/>
            </a:highlight>
          </a:endParaRPr>
        </a:p>
      </dsp:txBody>
      <dsp:txXfrm>
        <a:off x="3132764" y="3250180"/>
        <a:ext cx="231826" cy="4314"/>
      </dsp:txXfrm>
    </dsp:sp>
    <dsp:sp modelId="{3E2586F6-9906-4DE2-86C2-D2CE18AF816F}">
      <dsp:nvSpPr>
        <dsp:cNvPr id="0" name=""/>
        <dsp:cNvSpPr/>
      </dsp:nvSpPr>
      <dsp:spPr>
        <a:xfrm>
          <a:off x="4618029" y="1918311"/>
          <a:ext cx="1875823" cy="11254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Build the model</a:t>
          </a:r>
          <a:endParaRPr lang="en-IN" sz="1700" kern="1200" dirty="0"/>
        </a:p>
      </dsp:txBody>
      <dsp:txXfrm>
        <a:off x="4672971" y="1973253"/>
        <a:ext cx="1765939" cy="1015610"/>
      </dsp:txXfrm>
    </dsp:sp>
    <dsp:sp modelId="{0ED6D38C-C850-4F38-A5B9-3D94D665BCEC}">
      <dsp:nvSpPr>
        <dsp:cNvPr id="0" name=""/>
        <dsp:cNvSpPr/>
      </dsp:nvSpPr>
      <dsp:spPr>
        <a:xfrm>
          <a:off x="1877527" y="4012097"/>
          <a:ext cx="400839" cy="91440"/>
        </a:xfrm>
        <a:custGeom>
          <a:avLst/>
          <a:gdLst/>
          <a:ahLst/>
          <a:cxnLst/>
          <a:rect l="0" t="0" r="0" b="0"/>
          <a:pathLst>
            <a:path>
              <a:moveTo>
                <a:pt x="0" y="45720"/>
              </a:moveTo>
              <a:lnTo>
                <a:pt x="400839"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067160" y="4055660"/>
        <a:ext cx="21571" cy="4314"/>
      </dsp:txXfrm>
    </dsp:sp>
    <dsp:sp modelId="{C0670C25-7568-4253-BE97-E808E5F43053}">
      <dsp:nvSpPr>
        <dsp:cNvPr id="0" name=""/>
        <dsp:cNvSpPr/>
      </dsp:nvSpPr>
      <dsp:spPr>
        <a:xfrm>
          <a:off x="3503" y="3495070"/>
          <a:ext cx="1875823" cy="11254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Train the model</a:t>
          </a:r>
          <a:endParaRPr lang="en-IN" sz="1700" kern="1200" dirty="0"/>
        </a:p>
      </dsp:txBody>
      <dsp:txXfrm>
        <a:off x="58445" y="3550012"/>
        <a:ext cx="1765939" cy="1015610"/>
      </dsp:txXfrm>
    </dsp:sp>
    <dsp:sp modelId="{0DCC077C-8FF3-4840-8876-5F8965692350}">
      <dsp:nvSpPr>
        <dsp:cNvPr id="0" name=""/>
        <dsp:cNvSpPr/>
      </dsp:nvSpPr>
      <dsp:spPr>
        <a:xfrm>
          <a:off x="4184790" y="4012097"/>
          <a:ext cx="400839" cy="91440"/>
        </a:xfrm>
        <a:custGeom>
          <a:avLst/>
          <a:gdLst/>
          <a:ahLst/>
          <a:cxnLst/>
          <a:rect l="0" t="0" r="0" b="0"/>
          <a:pathLst>
            <a:path>
              <a:moveTo>
                <a:pt x="0" y="45720"/>
              </a:moveTo>
              <a:lnTo>
                <a:pt x="400839"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374424" y="4055660"/>
        <a:ext cx="21571" cy="4314"/>
      </dsp:txXfrm>
    </dsp:sp>
    <dsp:sp modelId="{243CBEC1-ED09-4E81-AACA-8335291E8998}">
      <dsp:nvSpPr>
        <dsp:cNvPr id="0" name=""/>
        <dsp:cNvSpPr/>
      </dsp:nvSpPr>
      <dsp:spPr>
        <a:xfrm>
          <a:off x="2310766" y="3495070"/>
          <a:ext cx="1875823" cy="11254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Testing the model</a:t>
          </a:r>
          <a:endParaRPr lang="en-IN" sz="1700" kern="1200" dirty="0"/>
        </a:p>
      </dsp:txBody>
      <dsp:txXfrm>
        <a:off x="2365708" y="3550012"/>
        <a:ext cx="1765939" cy="1015610"/>
      </dsp:txXfrm>
    </dsp:sp>
    <dsp:sp modelId="{877CD7D8-1845-4E21-B5AA-D85D5E85624E}">
      <dsp:nvSpPr>
        <dsp:cNvPr id="0" name=""/>
        <dsp:cNvSpPr/>
      </dsp:nvSpPr>
      <dsp:spPr>
        <a:xfrm>
          <a:off x="6492053" y="4012097"/>
          <a:ext cx="400839" cy="91440"/>
        </a:xfrm>
        <a:custGeom>
          <a:avLst/>
          <a:gdLst/>
          <a:ahLst/>
          <a:cxnLst/>
          <a:rect l="0" t="0" r="0" b="0"/>
          <a:pathLst>
            <a:path>
              <a:moveTo>
                <a:pt x="0" y="45720"/>
              </a:moveTo>
              <a:lnTo>
                <a:pt x="400839"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6681687" y="4055660"/>
        <a:ext cx="21571" cy="4314"/>
      </dsp:txXfrm>
    </dsp:sp>
    <dsp:sp modelId="{6B609F54-E56A-43BC-B557-51DCC61DA540}">
      <dsp:nvSpPr>
        <dsp:cNvPr id="0" name=""/>
        <dsp:cNvSpPr/>
      </dsp:nvSpPr>
      <dsp:spPr>
        <a:xfrm>
          <a:off x="4618029" y="3495070"/>
          <a:ext cx="1875823" cy="11254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Prediction</a:t>
          </a:r>
          <a:endParaRPr lang="en-IN" sz="1700" kern="1200" dirty="0"/>
        </a:p>
      </dsp:txBody>
      <dsp:txXfrm>
        <a:off x="4672971" y="3550012"/>
        <a:ext cx="1765939" cy="1015610"/>
      </dsp:txXfrm>
    </dsp:sp>
    <dsp:sp modelId="{B5EFFF94-055E-4895-87A4-C9D295118069}">
      <dsp:nvSpPr>
        <dsp:cNvPr id="0" name=""/>
        <dsp:cNvSpPr/>
      </dsp:nvSpPr>
      <dsp:spPr>
        <a:xfrm>
          <a:off x="6925292" y="3475244"/>
          <a:ext cx="1227651" cy="116514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Result </a:t>
          </a:r>
          <a:endParaRPr lang="en-IN" sz="1700" kern="1200" dirty="0"/>
        </a:p>
      </dsp:txBody>
      <dsp:txXfrm>
        <a:off x="7105077" y="3645876"/>
        <a:ext cx="868081" cy="823881"/>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03B5A-21DF-4BBB-8059-B6B192FC641E}" type="datetimeFigureOut">
              <a:rPr lang="en-US" smtClean="0"/>
              <a:t>4/27/2023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1EF503-E31C-4FCE-86D9-0C61A5CBE283}" type="slidenum">
              <a:rPr lang="en-US" smtClean="0"/>
              <a:t>‹#›</a:t>
            </a:fld>
            <a:endParaRPr lang="en-US" dirty="0"/>
          </a:p>
        </p:txBody>
      </p:sp>
    </p:spTree>
    <p:extLst>
      <p:ext uri="{BB962C8B-B14F-4D97-AF65-F5344CB8AC3E}">
        <p14:creationId xmlns:p14="http://schemas.microsoft.com/office/powerpoint/2010/main" val="3430128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
        <p:nvSpPr>
          <p:cNvPr id="45" name="Freeform: Shape 44">
            <a:extLst>
              <a:ext uri="{FF2B5EF4-FFF2-40B4-BE49-F238E27FC236}">
                <a16:creationId xmlns:a16="http://schemas.microsoft.com/office/drawing/2014/main" id="{0EB13613-B0EE-441F-BE95-C20ED5BBAD27}"/>
              </a:ext>
              <a:ext uri="{C183D7F6-B498-43B3-948B-1728B52AA6E4}">
                <adec:decorative xmlns:adec="http://schemas.microsoft.com/office/drawing/2017/decorative" val="1"/>
              </a:ext>
            </a:extLst>
          </p:cNvPr>
          <p:cNvSpPr/>
          <p:nvPr userDrawn="1"/>
        </p:nvSpPr>
        <p:spPr>
          <a:xfrm rot="10800000">
            <a:off x="-33556" y="-3643"/>
            <a:ext cx="4613230" cy="6861641"/>
          </a:xfrm>
          <a:custGeom>
            <a:avLst/>
            <a:gdLst>
              <a:gd name="connsiteX0" fmla="*/ 4613230 w 4613230"/>
              <a:gd name="connsiteY0" fmla="*/ 6861641 h 6861641"/>
              <a:gd name="connsiteX1" fmla="*/ 0 w 4613230"/>
              <a:gd name="connsiteY1" fmla="*/ 6861641 h 6861641"/>
              <a:gd name="connsiteX2" fmla="*/ 1788950 w 4613230"/>
              <a:gd name="connsiteY2" fmla="*/ 0 h 6861641"/>
              <a:gd name="connsiteX3" fmla="*/ 4613230 w 4613230"/>
              <a:gd name="connsiteY3" fmla="*/ 0 h 6861641"/>
              <a:gd name="connsiteX4" fmla="*/ 4613230 w 4613230"/>
              <a:gd name="connsiteY4" fmla="*/ 6861641 h 6861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230" h="6861641">
                <a:moveTo>
                  <a:pt x="4613230" y="6861641"/>
                </a:moveTo>
                <a:lnTo>
                  <a:pt x="0" y="6861641"/>
                </a:lnTo>
                <a:lnTo>
                  <a:pt x="1788950" y="0"/>
                </a:lnTo>
                <a:lnTo>
                  <a:pt x="4613230" y="0"/>
                </a:lnTo>
                <a:lnTo>
                  <a:pt x="4613230" y="686164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ctr">
              <a:buFont typeface="Arial" panose="020B0604020202020204" pitchFamily="34" charset="0"/>
              <a:buNone/>
            </a:pPr>
            <a:endParaRPr lang="en-US" dirty="0"/>
          </a:p>
        </p:txBody>
      </p:sp>
      <p:sp>
        <p:nvSpPr>
          <p:cNvPr id="44" name="Freeform: Shape 43">
            <a:extLst>
              <a:ext uri="{FF2B5EF4-FFF2-40B4-BE49-F238E27FC236}">
                <a16:creationId xmlns:a16="http://schemas.microsoft.com/office/drawing/2014/main" id="{2399D2ED-C606-4FE3-B01C-3A0A39699E38}"/>
              </a:ext>
              <a:ext uri="{C183D7F6-B498-43B3-948B-1728B52AA6E4}">
                <adec:decorative xmlns:adec="http://schemas.microsoft.com/office/drawing/2017/decorative" val="1"/>
              </a:ext>
            </a:extLst>
          </p:cNvPr>
          <p:cNvSpPr/>
          <p:nvPr userDrawn="1"/>
        </p:nvSpPr>
        <p:spPr>
          <a:xfrm rot="10800000">
            <a:off x="-33556" y="-14280"/>
            <a:ext cx="4615080" cy="10637"/>
          </a:xfrm>
          <a:custGeom>
            <a:avLst/>
            <a:gdLst>
              <a:gd name="connsiteX0" fmla="*/ 4615080 w 4615080"/>
              <a:gd name="connsiteY0" fmla="*/ 10637 h 10637"/>
              <a:gd name="connsiteX1" fmla="*/ 0 w 4615080"/>
              <a:gd name="connsiteY1" fmla="*/ 7095 h 10637"/>
              <a:gd name="connsiteX2" fmla="*/ 1850 w 4615080"/>
              <a:gd name="connsiteY2" fmla="*/ 0 h 10637"/>
              <a:gd name="connsiteX3" fmla="*/ 4615080 w 4615080"/>
              <a:gd name="connsiteY3" fmla="*/ 0 h 10637"/>
              <a:gd name="connsiteX4" fmla="*/ 4615080 w 4615080"/>
              <a:gd name="connsiteY4" fmla="*/ 10637 h 10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5080" h="10637">
                <a:moveTo>
                  <a:pt x="4615080" y="10637"/>
                </a:moveTo>
                <a:lnTo>
                  <a:pt x="0" y="7095"/>
                </a:lnTo>
                <a:lnTo>
                  <a:pt x="1850" y="0"/>
                </a:lnTo>
                <a:lnTo>
                  <a:pt x="4615080" y="0"/>
                </a:lnTo>
                <a:lnTo>
                  <a:pt x="4615080" y="10637"/>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0" name="Straight Connector 9">
            <a:extLst>
              <a:ext uri="{FF2B5EF4-FFF2-40B4-BE49-F238E27FC236}">
                <a16:creationId xmlns:a16="http://schemas.microsoft.com/office/drawing/2014/main" id="{8A05C98F-3390-4876-ACE6-6BDD7A931BDC}"/>
              </a:ext>
              <a:ext uri="{C183D7F6-B498-43B3-948B-1728B52AA6E4}">
                <adec:decorative xmlns:adec="http://schemas.microsoft.com/office/drawing/2017/decorative" val="1"/>
              </a:ext>
            </a:extLst>
          </p:cNvPr>
          <p:cNvCxnSpPr>
            <a:cxnSpLocks/>
          </p:cNvCxnSpPr>
          <p:nvPr userDrawn="1"/>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26F8EC6-7B48-45CF-933E-F83D29E1692D}"/>
              </a:ext>
              <a:ext uri="{C183D7F6-B498-43B3-948B-1728B52AA6E4}">
                <adec:decorative xmlns:adec="http://schemas.microsoft.com/office/drawing/2017/decorative" val="1"/>
              </a:ext>
            </a:extLst>
          </p:cNvPr>
          <p:cNvCxnSpPr>
            <a:cxnSpLocks/>
          </p:cNvCxnSpPr>
          <p:nvPr userDrawn="1"/>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37FFCAA-1618-46D9-B44D-5CE6E225DB8B}"/>
              </a:ext>
              <a:ext uri="{C183D7F6-B498-43B3-948B-1728B52AA6E4}">
                <adec:decorative xmlns:adec="http://schemas.microsoft.com/office/drawing/2017/decorative" val="1"/>
              </a:ext>
            </a:extLst>
          </p:cNvPr>
          <p:cNvCxnSpPr>
            <a:cxnSpLocks/>
          </p:cNvCxnSpPr>
          <p:nvPr userDrawn="1"/>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6F2CA3C-3424-4A00-9FDF-0DC9EFAC22F1}"/>
              </a:ext>
              <a:ext uri="{C183D7F6-B498-43B3-948B-1728B52AA6E4}">
                <adec:decorative xmlns:adec="http://schemas.microsoft.com/office/drawing/2017/decorative" val="1"/>
              </a:ext>
            </a:extLst>
          </p:cNvPr>
          <p:cNvCxnSpPr>
            <a:cxnSpLocks/>
          </p:cNvCxnSpPr>
          <p:nvPr userDrawn="1"/>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0FA2E1A-8693-4B6C-ABF7-81B17586C3A0}"/>
              </a:ext>
              <a:ext uri="{C183D7F6-B498-43B3-948B-1728B52AA6E4}">
                <adec:decorative xmlns:adec="http://schemas.microsoft.com/office/drawing/2017/decorative" val="1"/>
              </a:ext>
            </a:extLst>
          </p:cNvPr>
          <p:cNvCxnSpPr>
            <a:cxnSpLocks/>
          </p:cNvCxnSpPr>
          <p:nvPr userDrawn="1"/>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48" name="Picture Placeholder 47">
            <a:extLst>
              <a:ext uri="{FF2B5EF4-FFF2-40B4-BE49-F238E27FC236}">
                <a16:creationId xmlns:a16="http://schemas.microsoft.com/office/drawing/2014/main" id="{C564A0C9-27BD-49AC-A786-23623E329EE8}"/>
              </a:ext>
            </a:extLst>
          </p:cNvPr>
          <p:cNvSpPr>
            <a:spLocks noGrp="1"/>
          </p:cNvSpPr>
          <p:nvPr>
            <p:ph type="pic" sz="quarter" idx="13"/>
          </p:nvPr>
        </p:nvSpPr>
        <p:spPr>
          <a:xfrm>
            <a:off x="2623279" y="0"/>
            <a:ext cx="9568721" cy="6858000"/>
          </a:xfrm>
          <a:custGeom>
            <a:avLst/>
            <a:gdLst>
              <a:gd name="connsiteX0" fmla="*/ 1955447 w 9568721"/>
              <a:gd name="connsiteY0" fmla="*/ 0 h 6858000"/>
              <a:gd name="connsiteX1" fmla="*/ 9568721 w 9568721"/>
              <a:gd name="connsiteY1" fmla="*/ 0 h 6858000"/>
              <a:gd name="connsiteX2" fmla="*/ 9568721 w 9568721"/>
              <a:gd name="connsiteY2" fmla="*/ 6858000 h 6858000"/>
              <a:gd name="connsiteX3" fmla="*/ 0 w 9568721"/>
              <a:gd name="connsiteY3" fmla="*/ 6858000 h 6858000"/>
              <a:gd name="connsiteX4" fmla="*/ 0 w 9568721"/>
              <a:gd name="connsiteY4" fmla="*/ 6857998 h 6858000"/>
              <a:gd name="connsiteX5" fmla="*/ 167446 w 9568721"/>
              <a:gd name="connsiteY5" fmla="*/ 68579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8721" h="6858000">
                <a:moveTo>
                  <a:pt x="1955447" y="0"/>
                </a:moveTo>
                <a:lnTo>
                  <a:pt x="9568721" y="0"/>
                </a:lnTo>
                <a:lnTo>
                  <a:pt x="9568721" y="6858000"/>
                </a:lnTo>
                <a:lnTo>
                  <a:pt x="0" y="6858000"/>
                </a:lnTo>
                <a:lnTo>
                  <a:pt x="0" y="6857998"/>
                </a:lnTo>
                <a:lnTo>
                  <a:pt x="167446" y="6857998"/>
                </a:lnTo>
                <a:close/>
              </a:path>
            </a:pathLst>
          </a:custGeom>
          <a:solidFill>
            <a:schemeClr val="accent2"/>
          </a:solidFill>
        </p:spPr>
        <p:txBody>
          <a:bodyPr wrap="square">
            <a:noAutofit/>
          </a:bodyPr>
          <a:lstStyle/>
          <a:p>
            <a:endParaRPr lang="en-US" dirty="0"/>
          </a:p>
        </p:txBody>
      </p:sp>
      <p:sp>
        <p:nvSpPr>
          <p:cNvPr id="6" name="Title 5">
            <a:extLst>
              <a:ext uri="{FF2B5EF4-FFF2-40B4-BE49-F238E27FC236}">
                <a16:creationId xmlns:a16="http://schemas.microsoft.com/office/drawing/2014/main" id="{208E3DBC-8B68-468D-8087-25FED9397CBE}"/>
              </a:ext>
            </a:extLst>
          </p:cNvPr>
          <p:cNvSpPr>
            <a:spLocks noGrp="1"/>
          </p:cNvSpPr>
          <p:nvPr>
            <p:ph type="title"/>
          </p:nvPr>
        </p:nvSpPr>
        <p:spPr>
          <a:xfrm>
            <a:off x="520697" y="1040001"/>
            <a:ext cx="3338625" cy="3150159"/>
          </a:xfrm>
        </p:spPr>
        <p:txBody>
          <a:bodyPr anchor="t"/>
          <a:lstStyle/>
          <a:p>
            <a:r>
              <a:rPr lang="en-US" dirty="0"/>
              <a:t>Click to edit Master title style</a:t>
            </a:r>
          </a:p>
        </p:txBody>
      </p:sp>
      <p:sp>
        <p:nvSpPr>
          <p:cNvPr id="15" name="Text Placeholder 14">
            <a:extLst>
              <a:ext uri="{FF2B5EF4-FFF2-40B4-BE49-F238E27FC236}">
                <a16:creationId xmlns:a16="http://schemas.microsoft.com/office/drawing/2014/main" id="{490C672D-EAE7-4BF2-81BB-72858B251D1C}"/>
              </a:ext>
            </a:extLst>
          </p:cNvPr>
          <p:cNvSpPr>
            <a:spLocks noGrp="1"/>
          </p:cNvSpPr>
          <p:nvPr>
            <p:ph type="body" sz="quarter" idx="14" hasCustomPrompt="1"/>
          </p:nvPr>
        </p:nvSpPr>
        <p:spPr>
          <a:xfrm>
            <a:off x="490538" y="4240213"/>
            <a:ext cx="3497262" cy="1801812"/>
          </a:xfrm>
        </p:spPr>
        <p:txBody>
          <a:bodyPr>
            <a:normAutofit/>
          </a:bodyPr>
          <a:lstStyle>
            <a:lvl1pPr marL="0" indent="0">
              <a:buNone/>
              <a:defRPr sz="2400"/>
            </a:lvl1pPr>
            <a:lvl2pPr>
              <a:buNone/>
              <a:defRPr sz="1600"/>
            </a:lvl2pPr>
            <a:lvl3pPr>
              <a:buNone/>
              <a:defRPr sz="1600"/>
            </a:lvl3pPr>
            <a:lvl4pPr>
              <a:buNone/>
              <a:defRPr sz="1600"/>
            </a:lvl4pPr>
            <a:lvl5pPr>
              <a:buNone/>
              <a:defRPr sz="1600"/>
            </a:lvl5pPr>
          </a:lstStyle>
          <a:p>
            <a:pPr lvl="0"/>
            <a:r>
              <a:rPr lang="en-US" dirty="0"/>
              <a:t>Presentation Name</a:t>
            </a:r>
          </a:p>
        </p:txBody>
      </p:sp>
    </p:spTree>
    <p:extLst>
      <p:ext uri="{BB962C8B-B14F-4D97-AF65-F5344CB8AC3E}">
        <p14:creationId xmlns:p14="http://schemas.microsoft.com/office/powerpoint/2010/main" val="1742368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ctr" anchorCtr="0">
            <a:normAutofit/>
          </a:bodyPr>
          <a:lstStyle>
            <a:lvl1pPr marL="0" indent="0">
              <a:buNone/>
              <a:defRPr sz="28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ctr" anchorCtr="0">
            <a:normAutofit/>
          </a:bodyPr>
          <a:lstStyle>
            <a:lvl1pPr marL="0" indent="0">
              <a:buNone/>
              <a:defRPr sz="28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r>
              <a:rPr lang="en-US"/>
              <a:t>2/7/20XX</a:t>
            </a:r>
            <a:endParaRPr lang="en-US" dirty="0"/>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321030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4495800"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4495800"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90851D2E-FEBE-45BF-A78F-C1F61B6C3856}"/>
              </a:ext>
            </a:extLst>
          </p:cNvPr>
          <p:cNvSpPr>
            <a:spLocks noGrp="1"/>
          </p:cNvSpPr>
          <p:nvPr>
            <p:ph type="body" sz="quarter" idx="13"/>
          </p:nvPr>
        </p:nvSpPr>
        <p:spPr>
          <a:xfrm>
            <a:off x="8151812"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4135C99B-A268-4617-89C4-8F3AA2AAA69A}"/>
              </a:ext>
            </a:extLst>
          </p:cNvPr>
          <p:cNvSpPr>
            <a:spLocks noGrp="1"/>
          </p:cNvSpPr>
          <p:nvPr>
            <p:ph sz="quarter" idx="14"/>
          </p:nvPr>
        </p:nvSpPr>
        <p:spPr>
          <a:xfrm>
            <a:off x="8151812"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r>
              <a:rPr lang="en-US"/>
              <a:t>2/7/20XX</a:t>
            </a:r>
            <a:endParaRPr lang="en-US" dirty="0"/>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27602552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9FC1870-C7ED-435A-8479-DFD344B9375D}"/>
              </a:ext>
            </a:extLst>
          </p:cNvPr>
          <p:cNvSpPr>
            <a:spLocks noGrp="1"/>
          </p:cNvSpPr>
          <p:nvPr>
            <p:ph type="title"/>
          </p:nvPr>
        </p:nvSpPr>
        <p:spPr>
          <a:xfrm>
            <a:off x="1143001" y="533400"/>
            <a:ext cx="5496636" cy="1685898"/>
          </a:xfrm>
        </p:spPr>
        <p:txBody>
          <a:bodyPr>
            <a:normAutofit/>
          </a:bodyPr>
          <a:lstStyle>
            <a:lvl1pPr>
              <a:defRPr sz="4400"/>
            </a:lvl1pPr>
          </a:lstStyle>
          <a:p>
            <a:endParaRPr lang="en-US" dirty="0"/>
          </a:p>
        </p:txBody>
      </p:sp>
      <p:sp>
        <p:nvSpPr>
          <p:cNvPr id="6" name="Content Placeholder 2">
            <a:extLst>
              <a:ext uri="{FF2B5EF4-FFF2-40B4-BE49-F238E27FC236}">
                <a16:creationId xmlns:a16="http://schemas.microsoft.com/office/drawing/2014/main" id="{D855DAF2-123D-4C27-95D2-974B571079F3}"/>
              </a:ext>
            </a:extLst>
          </p:cNvPr>
          <p:cNvSpPr>
            <a:spLocks noGrp="1"/>
          </p:cNvSpPr>
          <p:nvPr>
            <p:ph idx="1"/>
          </p:nvPr>
        </p:nvSpPr>
        <p:spPr>
          <a:xfrm>
            <a:off x="1143001" y="2229347"/>
            <a:ext cx="5496636" cy="3821743"/>
          </a:xfrm>
        </p:spPr>
        <p:txBody>
          <a:bodyPr/>
          <a:lstStyle>
            <a:lvl1pPr marL="0" indent="0">
              <a:buNone/>
              <a:defRPr/>
            </a:lvl1pPr>
          </a:lstStyle>
          <a:p>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14" name="Picture Placeholder 11">
            <a:extLst>
              <a:ext uri="{FF2B5EF4-FFF2-40B4-BE49-F238E27FC236}">
                <a16:creationId xmlns:a16="http://schemas.microsoft.com/office/drawing/2014/main" id="{E3769467-BA9B-49FE-B40A-419EF32766CE}"/>
              </a:ext>
            </a:extLst>
          </p:cNvPr>
          <p:cNvSpPr>
            <a:spLocks noGrp="1"/>
          </p:cNvSpPr>
          <p:nvPr>
            <p:ph type="pic" sz="quarter" idx="14"/>
          </p:nvPr>
        </p:nvSpPr>
        <p:spPr>
          <a:xfrm>
            <a:off x="7186070" y="0"/>
            <a:ext cx="2463897" cy="3429000"/>
          </a:xfrm>
          <a:solidFill>
            <a:schemeClr val="accent2"/>
          </a:solidFill>
        </p:spPr>
        <p:txBody>
          <a:bodyPr/>
          <a:lstStyle/>
          <a:p>
            <a:endParaRPr lang="en-US" dirty="0"/>
          </a:p>
        </p:txBody>
      </p:sp>
      <p:sp>
        <p:nvSpPr>
          <p:cNvPr id="12" name="Picture Placeholder 11">
            <a:extLst>
              <a:ext uri="{FF2B5EF4-FFF2-40B4-BE49-F238E27FC236}">
                <a16:creationId xmlns:a16="http://schemas.microsoft.com/office/drawing/2014/main" id="{77878E15-1592-426F-A454-7F4568224567}"/>
              </a:ext>
            </a:extLst>
          </p:cNvPr>
          <p:cNvSpPr>
            <a:spLocks noGrp="1"/>
          </p:cNvSpPr>
          <p:nvPr>
            <p:ph type="pic" sz="quarter" idx="13"/>
          </p:nvPr>
        </p:nvSpPr>
        <p:spPr>
          <a:xfrm>
            <a:off x="9649155" y="0"/>
            <a:ext cx="2539797" cy="3429000"/>
          </a:xfrm>
          <a:solidFill>
            <a:schemeClr val="accent2"/>
          </a:solidFill>
        </p:spPr>
        <p:txBody>
          <a:bodyPr/>
          <a:lstStyle/>
          <a:p>
            <a:endParaRPr lang="en-US" dirty="0"/>
          </a:p>
        </p:txBody>
      </p:sp>
      <p:sp>
        <p:nvSpPr>
          <p:cNvPr id="16" name="Picture Placeholder 11">
            <a:extLst>
              <a:ext uri="{FF2B5EF4-FFF2-40B4-BE49-F238E27FC236}">
                <a16:creationId xmlns:a16="http://schemas.microsoft.com/office/drawing/2014/main" id="{E318F348-8CAC-4ADD-8162-E88487E44EBB}"/>
              </a:ext>
            </a:extLst>
          </p:cNvPr>
          <p:cNvSpPr>
            <a:spLocks noGrp="1"/>
          </p:cNvSpPr>
          <p:nvPr>
            <p:ph type="pic" sz="quarter" idx="16"/>
          </p:nvPr>
        </p:nvSpPr>
        <p:spPr>
          <a:xfrm>
            <a:off x="7186070" y="3383280"/>
            <a:ext cx="2463897" cy="3474720"/>
          </a:xfrm>
          <a:solidFill>
            <a:schemeClr val="accent2"/>
          </a:solidFill>
        </p:spPr>
        <p:txBody>
          <a:bodyPr/>
          <a:lstStyle/>
          <a:p>
            <a:endParaRPr lang="en-US" dirty="0"/>
          </a:p>
        </p:txBody>
      </p:sp>
      <p:sp>
        <p:nvSpPr>
          <p:cNvPr id="15" name="Picture Placeholder 11">
            <a:extLst>
              <a:ext uri="{FF2B5EF4-FFF2-40B4-BE49-F238E27FC236}">
                <a16:creationId xmlns:a16="http://schemas.microsoft.com/office/drawing/2014/main" id="{C762F208-8E03-4B5E-9F11-0F01147F6A47}"/>
              </a:ext>
            </a:extLst>
          </p:cNvPr>
          <p:cNvSpPr>
            <a:spLocks noGrp="1"/>
          </p:cNvSpPr>
          <p:nvPr>
            <p:ph type="pic" sz="quarter" idx="15"/>
          </p:nvPr>
        </p:nvSpPr>
        <p:spPr>
          <a:xfrm>
            <a:off x="9649155" y="3383280"/>
            <a:ext cx="2539797" cy="3474720"/>
          </a:xfrm>
          <a:solidFill>
            <a:schemeClr val="accent2"/>
          </a:solidFill>
        </p:spPr>
        <p:txBody>
          <a:bodyPr/>
          <a:lstStyle/>
          <a:p>
            <a:endParaRPr lang="en-US" dirty="0"/>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lvl1pPr>
              <a:defRPr>
                <a:solidFill>
                  <a:schemeClr val="bg1"/>
                </a:solidFill>
              </a:defRPr>
            </a:lvl1pPr>
          </a:lstStyle>
          <a:p>
            <a:r>
              <a:rPr lang="en-US"/>
              <a:t>2/7/20XX</a:t>
            </a:r>
            <a:endParaRPr lang="en-US" dirty="0"/>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lvl1pPr>
              <a:defRPr>
                <a:solidFill>
                  <a:schemeClr val="bg1"/>
                </a:solidFill>
              </a:defRPr>
            </a:lvl1pPr>
          </a:lstStyle>
          <a:p>
            <a:fld id="{312CC964-A50B-4C29-B4E4-2C30BB34CCF3}" type="slidenum">
              <a:rPr lang="en-US" smtClean="0"/>
              <a:pPr/>
              <a:t>‹#›</a:t>
            </a:fld>
            <a:endParaRPr lang="en-US" dirty="0"/>
          </a:p>
        </p:txBody>
      </p:sp>
    </p:spTree>
    <p:extLst>
      <p:ext uri="{BB962C8B-B14F-4D97-AF65-F5344CB8AC3E}">
        <p14:creationId xmlns:p14="http://schemas.microsoft.com/office/powerpoint/2010/main" val="4597113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6AF1A06-62E5-489E-B58B-735C8C7AC163}"/>
              </a:ext>
            </a:extLst>
          </p:cNvPr>
          <p:cNvSpPr>
            <a:spLocks noGrp="1"/>
          </p:cNvSpPr>
          <p:nvPr>
            <p:ph type="title"/>
          </p:nvPr>
        </p:nvSpPr>
        <p:spPr>
          <a:xfrm>
            <a:off x="5146159" y="685800"/>
            <a:ext cx="6238688" cy="1382233"/>
          </a:xfrm>
        </p:spPr>
        <p:txBody>
          <a:bodyPr>
            <a:normAutofit/>
          </a:bodyPr>
          <a:lstStyle>
            <a:lvl1pPr>
              <a:defRPr sz="4400"/>
            </a:lvl1pPr>
          </a:lstStyle>
          <a:p>
            <a:endParaRPr lang="en-US" dirty="0"/>
          </a:p>
        </p:txBody>
      </p:sp>
      <p:sp>
        <p:nvSpPr>
          <p:cNvPr id="11" name="Picture Placeholder 10">
            <a:extLst>
              <a:ext uri="{FF2B5EF4-FFF2-40B4-BE49-F238E27FC236}">
                <a16:creationId xmlns:a16="http://schemas.microsoft.com/office/drawing/2014/main" id="{F69C6C4F-4058-4399-B572-5BE848DDF8B3}"/>
              </a:ext>
            </a:extLst>
          </p:cNvPr>
          <p:cNvSpPr>
            <a:spLocks noGrp="1"/>
          </p:cNvSpPr>
          <p:nvPr>
            <p:ph type="pic" sz="quarter" idx="13"/>
          </p:nvPr>
        </p:nvSpPr>
        <p:spPr>
          <a:xfrm>
            <a:off x="0" y="-7444"/>
            <a:ext cx="4966447" cy="6846394"/>
          </a:xfrm>
          <a:custGeom>
            <a:avLst/>
            <a:gdLst>
              <a:gd name="connsiteX0" fmla="*/ 0 w 4966447"/>
              <a:gd name="connsiteY0" fmla="*/ 0 h 6846394"/>
              <a:gd name="connsiteX1" fmla="*/ 4966447 w 4966447"/>
              <a:gd name="connsiteY1" fmla="*/ 0 h 6846394"/>
              <a:gd name="connsiteX2" fmla="*/ 3362258 w 4966447"/>
              <a:gd name="connsiteY2" fmla="*/ 6846394 h 6846394"/>
              <a:gd name="connsiteX3" fmla="*/ 0 w 4966447"/>
              <a:gd name="connsiteY3" fmla="*/ 6846394 h 6846394"/>
            </a:gdLst>
            <a:ahLst/>
            <a:cxnLst>
              <a:cxn ang="0">
                <a:pos x="connsiteX0" y="connsiteY0"/>
              </a:cxn>
              <a:cxn ang="0">
                <a:pos x="connsiteX1" y="connsiteY1"/>
              </a:cxn>
              <a:cxn ang="0">
                <a:pos x="connsiteX2" y="connsiteY2"/>
              </a:cxn>
              <a:cxn ang="0">
                <a:pos x="connsiteX3" y="connsiteY3"/>
              </a:cxn>
            </a:cxnLst>
            <a:rect l="l" t="t" r="r" b="b"/>
            <a:pathLst>
              <a:path w="4966447" h="6846394">
                <a:moveTo>
                  <a:pt x="0" y="0"/>
                </a:moveTo>
                <a:lnTo>
                  <a:pt x="4966447" y="0"/>
                </a:lnTo>
                <a:lnTo>
                  <a:pt x="3362258" y="6846394"/>
                </a:lnTo>
                <a:lnTo>
                  <a:pt x="0" y="6846394"/>
                </a:lnTo>
                <a:close/>
              </a:path>
            </a:pathLst>
          </a:custGeom>
          <a:solidFill>
            <a:schemeClr val="accent2"/>
          </a:solidFill>
        </p:spPr>
        <p:txBody>
          <a:bodyPr wrap="square">
            <a:noAutofit/>
          </a:bodyPr>
          <a:lstStyle/>
          <a:p>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lvl1pPr>
              <a:defRPr>
                <a:solidFill>
                  <a:schemeClr val="bg1"/>
                </a:solidFill>
              </a:defRPr>
            </a:lvl1pPr>
          </a:lstStyle>
          <a:p>
            <a:r>
              <a:rPr lang="en-US" dirty="0"/>
              <a:t>Sample Footer Text</a:t>
            </a:r>
            <a:endParaRPr lang="en-US" dirty="0">
              <a:solidFill>
                <a:schemeClr val="bg1"/>
              </a:solidFill>
            </a:endParaRPr>
          </a:p>
        </p:txBody>
      </p:sp>
      <p:sp>
        <p:nvSpPr>
          <p:cNvPr id="7" name="Content Placeholder 2">
            <a:extLst>
              <a:ext uri="{FF2B5EF4-FFF2-40B4-BE49-F238E27FC236}">
                <a16:creationId xmlns:a16="http://schemas.microsoft.com/office/drawing/2014/main" id="{9C26D8E8-8E78-469E-8668-51D3E4C11F13}"/>
              </a:ext>
            </a:extLst>
          </p:cNvPr>
          <p:cNvSpPr>
            <a:spLocks noGrp="1"/>
          </p:cNvSpPr>
          <p:nvPr>
            <p:ph idx="1"/>
          </p:nvPr>
        </p:nvSpPr>
        <p:spPr>
          <a:xfrm>
            <a:off x="5146158" y="2301949"/>
            <a:ext cx="6238687" cy="4022650"/>
          </a:xfrm>
        </p:spPr>
        <p:txBody>
          <a:bodyPr/>
          <a:lstStyle>
            <a:lvl1pPr>
              <a:buNone/>
              <a:defRPr/>
            </a:lvl1pPr>
          </a:lstStyle>
          <a:p>
            <a:endParaRPr lang="en-US" dirty="0"/>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cxnSp>
        <p:nvCxnSpPr>
          <p:cNvPr id="8" name="Straight Connector 7">
            <a:extLst>
              <a:ext uri="{FF2B5EF4-FFF2-40B4-BE49-F238E27FC236}">
                <a16:creationId xmlns:a16="http://schemas.microsoft.com/office/drawing/2014/main" id="{ED096BF3-A78D-4B37-892C-A0C32711851A}"/>
              </a:ext>
              <a:ext uri="{C183D7F6-B498-43B3-948B-1728B52AA6E4}">
                <adec:decorative xmlns:adec="http://schemas.microsoft.com/office/drawing/2017/decorative" val="1"/>
              </a:ext>
            </a:extLst>
          </p:cNvPr>
          <p:cNvCxnSpPr>
            <a:cxnSpLocks/>
          </p:cNvCxnSpPr>
          <p:nvPr userDrawn="1"/>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4780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10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6870231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r>
              <a:rPr lang="en-US"/>
              <a:t>2/7/20XX</a:t>
            </a:r>
            <a:endParaRPr lang="en-US" dirty="0"/>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9499701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r>
              <a:rPr lang="en-US"/>
              <a:t>2/7/20XX</a:t>
            </a:r>
            <a:endParaRPr lang="en-US" dirty="0"/>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284515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r>
              <a:rPr lang="en-US"/>
              <a:t>2/7/20XX</a:t>
            </a:r>
            <a:endParaRPr lang="en-US" dirty="0"/>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1136795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r>
              <a:rPr lang="en-US"/>
              <a:t>2/7/20XX</a:t>
            </a:r>
            <a:endParaRPr lang="en-US" dirty="0"/>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9259756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185752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CA046725-2805-431E-AA4E-0B018DFB3EAC}"/>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23">
            <a:extLst>
              <a:ext uri="{FF2B5EF4-FFF2-40B4-BE49-F238E27FC236}">
                <a16:creationId xmlns:a16="http://schemas.microsoft.com/office/drawing/2014/main" id="{3C30A62C-FEC9-4F1D-976E-DB003592FD3E}"/>
              </a:ext>
              <a:ext uri="{C183D7F6-B498-43B3-948B-1728B52AA6E4}">
                <adec:decorative xmlns:adec="http://schemas.microsoft.com/office/drawing/2017/decorative" val="1"/>
              </a:ext>
            </a:extLst>
          </p:cNvPr>
          <p:cNvSpPr/>
          <p:nvPr userDrawn="1"/>
        </p:nvSpPr>
        <p:spPr>
          <a:xfrm rot="10800000">
            <a:off x="0" y="-5979"/>
            <a:ext cx="5111086" cy="693221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57998">
                <a:moveTo>
                  <a:pt x="2702995" y="42638"/>
                </a:moveTo>
                <a:lnTo>
                  <a:pt x="6699211" y="0"/>
                </a:lnTo>
                <a:lnTo>
                  <a:pt x="6699211" y="6857998"/>
                </a:lnTo>
                <a:lnTo>
                  <a:pt x="0" y="6844350"/>
                </a:lnTo>
                <a:lnTo>
                  <a:pt x="2702995" y="42638"/>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ACA2C262-0DF7-4EBE-8F23-D1240B3BB5A9}"/>
              </a:ext>
            </a:extLst>
          </p:cNvPr>
          <p:cNvSpPr>
            <a:spLocks noGrp="1"/>
          </p:cNvSpPr>
          <p:nvPr>
            <p:ph type="title"/>
          </p:nvPr>
        </p:nvSpPr>
        <p:spPr>
          <a:xfrm>
            <a:off x="680485" y="675167"/>
            <a:ext cx="3761862" cy="3055078"/>
          </a:xfrm>
        </p:spPr>
        <p:txBody>
          <a:bodyPr anchor="t">
            <a:normAutofit/>
          </a:bodyPr>
          <a:lstStyle>
            <a:lvl1pPr>
              <a:defRPr sz="4400"/>
            </a:lvl1pPr>
          </a:lstStyle>
          <a:p>
            <a:endParaRPr lang="en-US" dirty="0"/>
          </a:p>
        </p:txBody>
      </p:sp>
      <p:sp>
        <p:nvSpPr>
          <p:cNvPr id="8" name="Content Placeholder 2">
            <a:extLst>
              <a:ext uri="{FF2B5EF4-FFF2-40B4-BE49-F238E27FC236}">
                <a16:creationId xmlns:a16="http://schemas.microsoft.com/office/drawing/2014/main" id="{430E531D-ED29-45E2-A30F-0363B29E057C}"/>
              </a:ext>
            </a:extLst>
          </p:cNvPr>
          <p:cNvSpPr>
            <a:spLocks noGrp="1"/>
          </p:cNvSpPr>
          <p:nvPr>
            <p:ph idx="1"/>
          </p:nvPr>
        </p:nvSpPr>
        <p:spPr>
          <a:xfrm>
            <a:off x="5167424" y="533400"/>
            <a:ext cx="3794512" cy="5797237"/>
          </a:xfrm>
        </p:spPr>
        <p:txBody>
          <a:bodyPr anchor="ctr">
            <a:normAutofit/>
          </a:bodyPr>
          <a:lstStyle>
            <a:lvl1pPr>
              <a:buNone/>
              <a:defRPr/>
            </a:lvl1pPr>
          </a:lstStyle>
          <a:p>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cxnSp>
        <p:nvCxnSpPr>
          <p:cNvPr id="10" name="Straight Connector 9">
            <a:extLst>
              <a:ext uri="{FF2B5EF4-FFF2-40B4-BE49-F238E27FC236}">
                <a16:creationId xmlns:a16="http://schemas.microsoft.com/office/drawing/2014/main" id="{0801F434-3E0E-40D9-A2D3-857BAE77D1D7}"/>
              </a:ext>
              <a:ext uri="{C183D7F6-B498-43B3-948B-1728B52AA6E4}">
                <adec:decorative xmlns:adec="http://schemas.microsoft.com/office/drawing/2017/decorative" val="1"/>
              </a:ext>
            </a:extLst>
          </p:cNvPr>
          <p:cNvCxnSpPr>
            <a:cxnSpLocks/>
            <a:stCxn id="5" idx="2"/>
          </p:cNvCxnSpPr>
          <p:nvPr userDrawn="1"/>
        </p:nvCxnSpPr>
        <p:spPr>
          <a:xfrm flipH="1" flipV="1">
            <a:off x="0" y="5329451"/>
            <a:ext cx="6096000" cy="15285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D44F5C56-0053-4E4A-BFFF-E98E7B91CCA9}"/>
              </a:ext>
            </a:extLst>
          </p:cNvPr>
          <p:cNvSpPr>
            <a:spLocks noGrp="1"/>
          </p:cNvSpPr>
          <p:nvPr>
            <p:ph type="pic" sz="quarter" idx="13"/>
          </p:nvPr>
        </p:nvSpPr>
        <p:spPr>
          <a:xfrm>
            <a:off x="9531096" y="0"/>
            <a:ext cx="2660904" cy="3429000"/>
          </a:xfrm>
          <a:solidFill>
            <a:schemeClr val="accent2"/>
          </a:solidFill>
        </p:spPr>
        <p:txBody>
          <a:bodyPr/>
          <a:lstStyle/>
          <a:p>
            <a:endParaRPr lang="en-US" dirty="0"/>
          </a:p>
        </p:txBody>
      </p:sp>
      <p:sp>
        <p:nvSpPr>
          <p:cNvPr id="14" name="Picture Placeholder 12">
            <a:extLst>
              <a:ext uri="{FF2B5EF4-FFF2-40B4-BE49-F238E27FC236}">
                <a16:creationId xmlns:a16="http://schemas.microsoft.com/office/drawing/2014/main" id="{226008DD-DEA7-4900-8D76-128694E12320}"/>
              </a:ext>
            </a:extLst>
          </p:cNvPr>
          <p:cNvSpPr>
            <a:spLocks noGrp="1"/>
          </p:cNvSpPr>
          <p:nvPr>
            <p:ph type="pic" sz="quarter" idx="14"/>
          </p:nvPr>
        </p:nvSpPr>
        <p:spPr>
          <a:xfrm>
            <a:off x="9531096" y="3383280"/>
            <a:ext cx="2660904" cy="3474720"/>
          </a:xfrm>
          <a:solidFill>
            <a:schemeClr val="accent2"/>
          </a:solidFill>
        </p:spPr>
        <p:txBody>
          <a:bodyPr/>
          <a:lstStyle/>
          <a:p>
            <a:endParaRPr lang="en-US" dirty="0"/>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0998517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943FF111-78CB-4983-B8F5-B6B8AB608EBD}"/>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D7213E2B-F1F4-4058-B2C2-73EC82E30701}"/>
              </a:ext>
            </a:extLst>
          </p:cNvPr>
          <p:cNvSpPr>
            <a:spLocks noGrp="1"/>
          </p:cNvSpPr>
          <p:nvPr>
            <p:ph type="ctrTitle"/>
          </p:nvPr>
        </p:nvSpPr>
        <p:spPr>
          <a:xfrm>
            <a:off x="5083790" y="1064715"/>
            <a:ext cx="6153912" cy="3922755"/>
          </a:xfrm>
        </p:spPr>
        <p:txBody>
          <a:bodyPr>
            <a:normAutofit/>
          </a:bodyPr>
          <a:lstStyle>
            <a:lvl1pPr algn="l">
              <a:defRPr sz="4400"/>
            </a:lvl1pPr>
          </a:lstStyle>
          <a:p>
            <a:pPr algn="r"/>
            <a:endParaRPr lang="en-US" dirty="0"/>
          </a:p>
        </p:txBody>
      </p:sp>
      <p:sp>
        <p:nvSpPr>
          <p:cNvPr id="7" name="Subtitle 2">
            <a:extLst>
              <a:ext uri="{FF2B5EF4-FFF2-40B4-BE49-F238E27FC236}">
                <a16:creationId xmlns:a16="http://schemas.microsoft.com/office/drawing/2014/main" id="{6F3C210C-32A8-4833-93AA-B97D51CEA9A5}"/>
              </a:ext>
            </a:extLst>
          </p:cNvPr>
          <p:cNvSpPr>
            <a:spLocks noGrp="1"/>
          </p:cNvSpPr>
          <p:nvPr>
            <p:ph type="subTitle" idx="1"/>
          </p:nvPr>
        </p:nvSpPr>
        <p:spPr>
          <a:xfrm>
            <a:off x="5083790" y="5033339"/>
            <a:ext cx="6157951" cy="943386"/>
          </a:xfrm>
        </p:spPr>
        <p:txBody>
          <a:bodyPr/>
          <a:lstStyle>
            <a:lvl1pPr>
              <a:buNone/>
              <a:defRPr/>
            </a:lvl1pPr>
          </a:lstStyle>
          <a:p>
            <a:pPr algn="r"/>
            <a:endParaRPr lang="en-US" dirty="0"/>
          </a:p>
        </p:txBody>
      </p:sp>
      <p:cxnSp>
        <p:nvCxnSpPr>
          <p:cNvPr id="9" name="Straight Connector 8">
            <a:extLst>
              <a:ext uri="{FF2B5EF4-FFF2-40B4-BE49-F238E27FC236}">
                <a16:creationId xmlns:a16="http://schemas.microsoft.com/office/drawing/2014/main" id="{F9FA8250-8F05-4500-98CD-AD8B9E2BABCB}"/>
              </a:ext>
              <a:ext uri="{C183D7F6-B498-43B3-948B-1728B52AA6E4}">
                <adec:decorative xmlns:adec="http://schemas.microsoft.com/office/drawing/2017/decorative" val="1"/>
              </a:ext>
            </a:extLst>
          </p:cNvPr>
          <p:cNvCxnSpPr>
            <a:cxnSpLocks/>
          </p:cNvCxnSpPr>
          <p:nvPr userDrawn="1"/>
        </p:nvCxnSpPr>
        <p:spPr>
          <a:xfrm flipH="1">
            <a:off x="3418764" y="0"/>
            <a:ext cx="815637"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F4A7590-29E0-4C43-A12B-EE5A8672A9B9}"/>
              </a:ext>
              <a:ext uri="{C183D7F6-B498-43B3-948B-1728B52AA6E4}">
                <adec:decorative xmlns:adec="http://schemas.microsoft.com/office/drawing/2017/decorative" val="1"/>
              </a:ext>
            </a:extLst>
          </p:cNvPr>
          <p:cNvCxnSpPr>
            <a:cxnSpLocks/>
          </p:cNvCxnSpPr>
          <p:nvPr userDrawn="1"/>
        </p:nvCxnSpPr>
        <p:spPr>
          <a:xfrm>
            <a:off x="0" y="5468380"/>
            <a:ext cx="6096000" cy="13896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8440C747-2FA3-4C97-A0A7-52520A197E23}"/>
              </a:ext>
            </a:extLst>
          </p:cNvPr>
          <p:cNvSpPr>
            <a:spLocks noGrp="1"/>
          </p:cNvSpPr>
          <p:nvPr>
            <p:ph type="pic" sz="quarter" idx="13"/>
          </p:nvPr>
        </p:nvSpPr>
        <p:spPr>
          <a:xfrm>
            <a:off x="16822" y="0"/>
            <a:ext cx="4811317" cy="6857998"/>
          </a:xfrm>
          <a:custGeom>
            <a:avLst/>
            <a:gdLst>
              <a:gd name="connsiteX0" fmla="*/ 0 w 4811317"/>
              <a:gd name="connsiteY0" fmla="*/ 0 h 6857998"/>
              <a:gd name="connsiteX1" fmla="*/ 4811317 w 4811317"/>
              <a:gd name="connsiteY1" fmla="*/ 0 h 6857998"/>
              <a:gd name="connsiteX2" fmla="*/ 2712446 w 4811317"/>
              <a:gd name="connsiteY2" fmla="*/ 6857998 h 6857998"/>
              <a:gd name="connsiteX3" fmla="*/ 0 w 4811317"/>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4811317" h="6857998">
                <a:moveTo>
                  <a:pt x="0" y="0"/>
                </a:moveTo>
                <a:lnTo>
                  <a:pt x="4811317" y="0"/>
                </a:lnTo>
                <a:lnTo>
                  <a:pt x="2712446" y="6857998"/>
                </a:lnTo>
                <a:lnTo>
                  <a:pt x="0" y="6857998"/>
                </a:lnTo>
                <a:close/>
              </a:path>
            </a:pathLst>
          </a:custGeom>
          <a:solidFill>
            <a:schemeClr val="accent2"/>
          </a:solidFill>
        </p:spPr>
        <p:txBody>
          <a:bodyPr wrap="square">
            <a:noAutofit/>
          </a:bodyPr>
          <a:lstStyle/>
          <a:p>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25060468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r>
              <a:rPr lang="en-US"/>
              <a:t>2/7/20XX</a:t>
            </a:r>
            <a:endParaRPr lang="en-US" dirty="0"/>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3391958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r>
              <a:rPr lang="en-US"/>
              <a:t>2/7/20XX</a:t>
            </a:r>
            <a:endParaRPr lang="en-US" dirty="0"/>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4200526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F3DC9447-F266-4B2E-8776-377FB587EEA9}"/>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67F96C23-62A5-470B-9372-6381453507D1}"/>
              </a:ext>
            </a:extLst>
          </p:cNvPr>
          <p:cNvSpPr>
            <a:spLocks noGrp="1"/>
          </p:cNvSpPr>
          <p:nvPr>
            <p:ph type="title"/>
          </p:nvPr>
        </p:nvSpPr>
        <p:spPr>
          <a:xfrm>
            <a:off x="5693734" y="557304"/>
            <a:ext cx="5355265" cy="1625731"/>
          </a:xfrm>
        </p:spPr>
        <p:txBody>
          <a:bodyPr>
            <a:normAutofit/>
          </a:bodyPr>
          <a:lstStyle>
            <a:lvl1pPr>
              <a:defRPr sz="4400"/>
            </a:lvl1pPr>
          </a:lstStyle>
          <a:p>
            <a:endParaRPr lang="en-US" dirty="0"/>
          </a:p>
        </p:txBody>
      </p:sp>
      <p:cxnSp>
        <p:nvCxnSpPr>
          <p:cNvPr id="10" name="Straight Connector 9">
            <a:extLst>
              <a:ext uri="{FF2B5EF4-FFF2-40B4-BE49-F238E27FC236}">
                <a16:creationId xmlns:a16="http://schemas.microsoft.com/office/drawing/2014/main" id="{34B16D8F-69C0-44C7-95EE-6C7CDECACDAF}"/>
              </a:ext>
              <a:ext uri="{C183D7F6-B498-43B3-948B-1728B52AA6E4}">
                <adec:decorative xmlns:adec="http://schemas.microsoft.com/office/drawing/2017/decorative" val="1"/>
              </a:ext>
            </a:extLst>
          </p:cNvPr>
          <p:cNvCxnSpPr>
            <a:cxnSpLocks/>
          </p:cNvCxnSpPr>
          <p:nvPr userDrawn="1"/>
        </p:nvCxnSpPr>
        <p:spPr>
          <a:xfrm flipV="1">
            <a:off x="4576137" y="0"/>
            <a:ext cx="668374"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E8FA2190-55B9-429E-AE43-1A9A41DBEBF9}"/>
              </a:ext>
            </a:extLst>
          </p:cNvPr>
          <p:cNvSpPr>
            <a:spLocks noGrp="1"/>
          </p:cNvSpPr>
          <p:nvPr>
            <p:ph type="pic" sz="quarter" idx="13"/>
          </p:nvPr>
        </p:nvSpPr>
        <p:spPr>
          <a:xfrm>
            <a:off x="1" y="0"/>
            <a:ext cx="4742121" cy="3434316"/>
          </a:xfrm>
          <a:custGeom>
            <a:avLst/>
            <a:gdLst>
              <a:gd name="connsiteX0" fmla="*/ 0 w 4742121"/>
              <a:gd name="connsiteY0" fmla="*/ 0 h 3434316"/>
              <a:gd name="connsiteX1" fmla="*/ 4306186 w 4742121"/>
              <a:gd name="connsiteY1" fmla="*/ 0 h 3434316"/>
              <a:gd name="connsiteX2" fmla="*/ 4742121 w 4742121"/>
              <a:gd name="connsiteY2" fmla="*/ 3434316 h 3434316"/>
              <a:gd name="connsiteX3" fmla="*/ 0 w 4742121"/>
              <a:gd name="connsiteY3" fmla="*/ 3434316 h 3434316"/>
            </a:gdLst>
            <a:ahLst/>
            <a:cxnLst>
              <a:cxn ang="0">
                <a:pos x="connsiteX0" y="connsiteY0"/>
              </a:cxn>
              <a:cxn ang="0">
                <a:pos x="connsiteX1" y="connsiteY1"/>
              </a:cxn>
              <a:cxn ang="0">
                <a:pos x="connsiteX2" y="connsiteY2"/>
              </a:cxn>
              <a:cxn ang="0">
                <a:pos x="connsiteX3" y="connsiteY3"/>
              </a:cxn>
            </a:cxnLst>
            <a:rect l="l" t="t" r="r" b="b"/>
            <a:pathLst>
              <a:path w="4742121" h="3434316">
                <a:moveTo>
                  <a:pt x="0" y="0"/>
                </a:moveTo>
                <a:lnTo>
                  <a:pt x="4306186" y="0"/>
                </a:lnTo>
                <a:lnTo>
                  <a:pt x="4742121" y="3434316"/>
                </a:lnTo>
                <a:lnTo>
                  <a:pt x="0" y="3434316"/>
                </a:lnTo>
                <a:close/>
              </a:path>
            </a:pathLst>
          </a:custGeom>
          <a:solidFill>
            <a:schemeClr val="accent2"/>
          </a:solidFill>
        </p:spPr>
        <p:txBody>
          <a:bodyPr wrap="square">
            <a:noAutofit/>
          </a:bodyPr>
          <a:lstStyle/>
          <a:p>
            <a:endParaRPr lang="en-US" dirty="0"/>
          </a:p>
        </p:txBody>
      </p:sp>
      <p:sp>
        <p:nvSpPr>
          <p:cNvPr id="16" name="Picture Placeholder 15">
            <a:extLst>
              <a:ext uri="{FF2B5EF4-FFF2-40B4-BE49-F238E27FC236}">
                <a16:creationId xmlns:a16="http://schemas.microsoft.com/office/drawing/2014/main" id="{B2EDFEAD-E435-414E-A9BA-4119679CBA66}"/>
              </a:ext>
            </a:extLst>
          </p:cNvPr>
          <p:cNvSpPr>
            <a:spLocks noGrp="1"/>
          </p:cNvSpPr>
          <p:nvPr>
            <p:ph type="pic" sz="quarter" idx="14"/>
          </p:nvPr>
        </p:nvSpPr>
        <p:spPr>
          <a:xfrm>
            <a:off x="-5" y="3432620"/>
            <a:ext cx="5178056" cy="3425380"/>
          </a:xfrm>
          <a:custGeom>
            <a:avLst/>
            <a:gdLst>
              <a:gd name="connsiteX0" fmla="*/ 0 w 5178056"/>
              <a:gd name="connsiteY0" fmla="*/ 0 h 3425380"/>
              <a:gd name="connsiteX1" fmla="*/ 4742581 w 5178056"/>
              <a:gd name="connsiteY1" fmla="*/ 0 h 3425380"/>
              <a:gd name="connsiteX2" fmla="*/ 5178056 w 5178056"/>
              <a:gd name="connsiteY2" fmla="*/ 3425380 h 3425380"/>
              <a:gd name="connsiteX3" fmla="*/ 0 w 5178056"/>
              <a:gd name="connsiteY3" fmla="*/ 3425380 h 3425380"/>
            </a:gdLst>
            <a:ahLst/>
            <a:cxnLst>
              <a:cxn ang="0">
                <a:pos x="connsiteX0" y="connsiteY0"/>
              </a:cxn>
              <a:cxn ang="0">
                <a:pos x="connsiteX1" y="connsiteY1"/>
              </a:cxn>
              <a:cxn ang="0">
                <a:pos x="connsiteX2" y="connsiteY2"/>
              </a:cxn>
              <a:cxn ang="0">
                <a:pos x="connsiteX3" y="connsiteY3"/>
              </a:cxn>
            </a:cxnLst>
            <a:rect l="l" t="t" r="r" b="b"/>
            <a:pathLst>
              <a:path w="5178056" h="3425380">
                <a:moveTo>
                  <a:pt x="0" y="0"/>
                </a:moveTo>
                <a:lnTo>
                  <a:pt x="4742581" y="0"/>
                </a:lnTo>
                <a:lnTo>
                  <a:pt x="5178056" y="3425380"/>
                </a:lnTo>
                <a:lnTo>
                  <a:pt x="0" y="3425380"/>
                </a:lnTo>
                <a:close/>
              </a:path>
            </a:pathLst>
          </a:custGeom>
          <a:solidFill>
            <a:schemeClr val="accent2">
              <a:lumMod val="60000"/>
              <a:lumOff val="40000"/>
            </a:schemeClr>
          </a:solidFill>
        </p:spPr>
        <p:txBody>
          <a:bodyPr wrap="square">
            <a:noAutofit/>
          </a:bodyPr>
          <a:lstStyle/>
          <a:p>
            <a:endParaRPr lang="en-US" dirty="0"/>
          </a:p>
        </p:txBody>
      </p:sp>
      <p:sp>
        <p:nvSpPr>
          <p:cNvPr id="9" name="Content Placeholder 2">
            <a:extLst>
              <a:ext uri="{FF2B5EF4-FFF2-40B4-BE49-F238E27FC236}">
                <a16:creationId xmlns:a16="http://schemas.microsoft.com/office/drawing/2014/main" id="{F7C28F12-C8E8-444E-8B69-9A0561604317}"/>
              </a:ext>
            </a:extLst>
          </p:cNvPr>
          <p:cNvSpPr>
            <a:spLocks noGrp="1"/>
          </p:cNvSpPr>
          <p:nvPr>
            <p:ph idx="1"/>
          </p:nvPr>
        </p:nvSpPr>
        <p:spPr>
          <a:xfrm>
            <a:off x="5693734" y="2183035"/>
            <a:ext cx="5355266" cy="4121845"/>
          </a:xfrm>
        </p:spPr>
        <p:txBody>
          <a:bodyPr anchor="ctr">
            <a:normAutofit/>
          </a:bodyPr>
          <a:lstStyle>
            <a:lvl1pPr marL="0" indent="0">
              <a:buNone/>
              <a:defRPr/>
            </a:lvl1pPr>
          </a:lstStyle>
          <a:p>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lvl1pPr>
              <a:defRPr>
                <a:solidFill>
                  <a:schemeClr val="bg1"/>
                </a:solidFill>
              </a:defRPr>
            </a:lvl1pPr>
          </a:lstStyle>
          <a:p>
            <a:r>
              <a:rPr lang="en-US" dirty="0"/>
              <a:t>Sample Footer Text</a:t>
            </a:r>
            <a:endParaRPr lang="en-US" dirty="0">
              <a:solidFill>
                <a:schemeClr val="bg1"/>
              </a:solidFill>
            </a:endParaRPr>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455565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p:nvSpPr>
          <p:cNvPr id="13" name="Subtitle 2">
            <a:extLst>
              <a:ext uri="{FF2B5EF4-FFF2-40B4-BE49-F238E27FC236}">
                <a16:creationId xmlns:a16="http://schemas.microsoft.com/office/drawing/2014/main" id="{49714512-90F0-4B35-94F8-E1B4DCE963AA}"/>
              </a:ext>
            </a:extLst>
          </p:cNvPr>
          <p:cNvSpPr>
            <a:spLocks noGrp="1"/>
          </p:cNvSpPr>
          <p:nvPr>
            <p:ph type="subTitle" idx="1"/>
          </p:nvPr>
        </p:nvSpPr>
        <p:spPr>
          <a:xfrm>
            <a:off x="967750" y="975816"/>
            <a:ext cx="2979897" cy="1264340"/>
          </a:xfrm>
        </p:spPr>
        <p:txBody>
          <a:bodyPr anchor="b">
            <a:normAutofit/>
          </a:bodyPr>
          <a:lstStyle>
            <a:lvl1pPr>
              <a:buNone/>
              <a:defRPr/>
            </a:lvl1pPr>
          </a:lstStyle>
          <a:p>
            <a:pPr algn="l"/>
            <a:endParaRPr lang="en-US" sz="1600" dirty="0"/>
          </a:p>
        </p:txBody>
      </p:sp>
      <p:sp>
        <p:nvSpPr>
          <p:cNvPr id="20" name="Picture Placeholder 19">
            <a:extLst>
              <a:ext uri="{FF2B5EF4-FFF2-40B4-BE49-F238E27FC236}">
                <a16:creationId xmlns:a16="http://schemas.microsoft.com/office/drawing/2014/main" id="{44895DE7-C22A-447F-B81A-BDCA25CAF27B}"/>
              </a:ext>
            </a:extLst>
          </p:cNvPr>
          <p:cNvSpPr>
            <a:spLocks noGrp="1"/>
          </p:cNvSpPr>
          <p:nvPr>
            <p:ph type="pic" sz="quarter" idx="13"/>
          </p:nvPr>
        </p:nvSpPr>
        <p:spPr>
          <a:xfrm>
            <a:off x="3208292" y="3"/>
            <a:ext cx="8997356" cy="4581079"/>
          </a:xfrm>
          <a:custGeom>
            <a:avLst/>
            <a:gdLst>
              <a:gd name="connsiteX0" fmla="*/ 0 w 8997356"/>
              <a:gd name="connsiteY0" fmla="*/ 0 h 4581079"/>
              <a:gd name="connsiteX1" fmla="*/ 8983708 w 8997356"/>
              <a:gd name="connsiteY1" fmla="*/ 0 h 4581079"/>
              <a:gd name="connsiteX2" fmla="*/ 8997356 w 8997356"/>
              <a:gd name="connsiteY2" fmla="*/ 893928 h 4581079"/>
              <a:gd name="connsiteX3" fmla="*/ 4060801 w 8997356"/>
              <a:gd name="connsiteY3" fmla="*/ 4581079 h 4581079"/>
            </a:gdLst>
            <a:ahLst/>
            <a:cxnLst>
              <a:cxn ang="0">
                <a:pos x="connsiteX0" y="connsiteY0"/>
              </a:cxn>
              <a:cxn ang="0">
                <a:pos x="connsiteX1" y="connsiteY1"/>
              </a:cxn>
              <a:cxn ang="0">
                <a:pos x="connsiteX2" y="connsiteY2"/>
              </a:cxn>
              <a:cxn ang="0">
                <a:pos x="connsiteX3" y="connsiteY3"/>
              </a:cxn>
            </a:cxnLst>
            <a:rect l="l" t="t" r="r" b="b"/>
            <a:pathLst>
              <a:path w="8997356" h="4581079">
                <a:moveTo>
                  <a:pt x="0" y="0"/>
                </a:moveTo>
                <a:lnTo>
                  <a:pt x="8983708" y="0"/>
                </a:lnTo>
                <a:lnTo>
                  <a:pt x="8997356" y="893928"/>
                </a:lnTo>
                <a:lnTo>
                  <a:pt x="4060801" y="4581079"/>
                </a:lnTo>
                <a:close/>
              </a:path>
            </a:pathLst>
          </a:custGeom>
          <a:solidFill>
            <a:schemeClr val="accent2"/>
          </a:solidFill>
        </p:spPr>
        <p:txBody>
          <a:bodyPr wrap="square">
            <a:noAutofit/>
          </a:bodyPr>
          <a:lstStyle/>
          <a:p>
            <a:endParaRPr lang="en-US" dirty="0"/>
          </a:p>
        </p:txBody>
      </p:sp>
      <p:sp>
        <p:nvSpPr>
          <p:cNvPr id="23" name="Picture Placeholder 22">
            <a:extLst>
              <a:ext uri="{FF2B5EF4-FFF2-40B4-BE49-F238E27FC236}">
                <a16:creationId xmlns:a16="http://schemas.microsoft.com/office/drawing/2014/main" id="{A5B5EF63-EEAA-4B07-A2B8-2483452BBA37}"/>
              </a:ext>
            </a:extLst>
          </p:cNvPr>
          <p:cNvSpPr>
            <a:spLocks noGrp="1"/>
          </p:cNvSpPr>
          <p:nvPr>
            <p:ph type="pic" sz="quarter" idx="14"/>
          </p:nvPr>
        </p:nvSpPr>
        <p:spPr>
          <a:xfrm>
            <a:off x="7243070" y="883420"/>
            <a:ext cx="4948931" cy="5974580"/>
          </a:xfrm>
          <a:custGeom>
            <a:avLst/>
            <a:gdLst>
              <a:gd name="connsiteX0" fmla="*/ 4948931 w 4948931"/>
              <a:gd name="connsiteY0" fmla="*/ 0 h 5974580"/>
              <a:gd name="connsiteX1" fmla="*/ 4948931 w 4948931"/>
              <a:gd name="connsiteY1" fmla="*/ 5974580 h 5974580"/>
              <a:gd name="connsiteX2" fmla="*/ 2028713 w 4948931"/>
              <a:gd name="connsiteY2" fmla="*/ 5974580 h 5974580"/>
              <a:gd name="connsiteX3" fmla="*/ 0 w 4948931"/>
              <a:gd name="connsiteY3" fmla="*/ 3710792 h 5974580"/>
            </a:gdLst>
            <a:ahLst/>
            <a:cxnLst>
              <a:cxn ang="0">
                <a:pos x="connsiteX0" y="connsiteY0"/>
              </a:cxn>
              <a:cxn ang="0">
                <a:pos x="connsiteX1" y="connsiteY1"/>
              </a:cxn>
              <a:cxn ang="0">
                <a:pos x="connsiteX2" y="connsiteY2"/>
              </a:cxn>
              <a:cxn ang="0">
                <a:pos x="connsiteX3" y="connsiteY3"/>
              </a:cxn>
            </a:cxnLst>
            <a:rect l="l" t="t" r="r" b="b"/>
            <a:pathLst>
              <a:path w="4948931" h="5974580">
                <a:moveTo>
                  <a:pt x="4948931" y="0"/>
                </a:moveTo>
                <a:lnTo>
                  <a:pt x="4948931" y="5974580"/>
                </a:lnTo>
                <a:lnTo>
                  <a:pt x="2028713" y="5974580"/>
                </a:lnTo>
                <a:lnTo>
                  <a:pt x="0" y="3710792"/>
                </a:lnTo>
                <a:close/>
              </a:path>
            </a:pathLst>
          </a:custGeom>
          <a:solidFill>
            <a:schemeClr val="accent2">
              <a:lumMod val="60000"/>
              <a:lumOff val="40000"/>
            </a:schemeClr>
          </a:solidFill>
        </p:spPr>
        <p:txBody>
          <a:bodyPr wrap="square">
            <a:noAutofit/>
          </a:bodyPr>
          <a:lstStyle/>
          <a:p>
            <a:endParaRPr lang="en-US" dirty="0"/>
          </a:p>
        </p:txBody>
      </p:sp>
      <p:sp>
        <p:nvSpPr>
          <p:cNvPr id="26" name="Picture Placeholder 25">
            <a:extLst>
              <a:ext uri="{FF2B5EF4-FFF2-40B4-BE49-F238E27FC236}">
                <a16:creationId xmlns:a16="http://schemas.microsoft.com/office/drawing/2014/main" id="{C4F9D0F6-DE6A-44A3-9D9E-A53D0C229248}"/>
              </a:ext>
            </a:extLst>
          </p:cNvPr>
          <p:cNvSpPr>
            <a:spLocks noGrp="1"/>
          </p:cNvSpPr>
          <p:nvPr>
            <p:ph type="pic" sz="quarter" idx="15"/>
          </p:nvPr>
        </p:nvSpPr>
        <p:spPr>
          <a:xfrm>
            <a:off x="4234997" y="4574265"/>
            <a:ext cx="5074516" cy="2298983"/>
          </a:xfrm>
          <a:custGeom>
            <a:avLst/>
            <a:gdLst>
              <a:gd name="connsiteX0" fmla="*/ 3034176 w 5074516"/>
              <a:gd name="connsiteY0" fmla="*/ 0 h 2298983"/>
              <a:gd name="connsiteX1" fmla="*/ 5074516 w 5074516"/>
              <a:gd name="connsiteY1" fmla="*/ 2298983 h 2298983"/>
              <a:gd name="connsiteX2" fmla="*/ 0 w 5074516"/>
              <a:gd name="connsiteY2" fmla="*/ 2298983 h 2298983"/>
            </a:gdLst>
            <a:ahLst/>
            <a:cxnLst>
              <a:cxn ang="0">
                <a:pos x="connsiteX0" y="connsiteY0"/>
              </a:cxn>
              <a:cxn ang="0">
                <a:pos x="connsiteX1" y="connsiteY1"/>
              </a:cxn>
              <a:cxn ang="0">
                <a:pos x="connsiteX2" y="connsiteY2"/>
              </a:cxn>
            </a:cxnLst>
            <a:rect l="l" t="t" r="r" b="b"/>
            <a:pathLst>
              <a:path w="5074516" h="2298983">
                <a:moveTo>
                  <a:pt x="3034176" y="0"/>
                </a:moveTo>
                <a:lnTo>
                  <a:pt x="5074516" y="2298983"/>
                </a:lnTo>
                <a:lnTo>
                  <a:pt x="0" y="2298983"/>
                </a:lnTo>
                <a:close/>
              </a:path>
            </a:pathLst>
          </a:custGeom>
          <a:solidFill>
            <a:schemeClr val="accent2"/>
          </a:solidFill>
        </p:spPr>
        <p:txBody>
          <a:bodyPr wrap="square">
            <a:noAutofit/>
          </a:bodyPr>
          <a:lstStyle/>
          <a:p>
            <a:endParaRPr lang="en-US" dirty="0"/>
          </a:p>
        </p:txBody>
      </p:sp>
      <p:sp>
        <p:nvSpPr>
          <p:cNvPr id="5" name="Title 4">
            <a:extLst>
              <a:ext uri="{FF2B5EF4-FFF2-40B4-BE49-F238E27FC236}">
                <a16:creationId xmlns:a16="http://schemas.microsoft.com/office/drawing/2014/main" id="{9FEE8AE0-4188-4CB6-8BFB-70E163ED7FA5}"/>
              </a:ext>
            </a:extLst>
          </p:cNvPr>
          <p:cNvSpPr>
            <a:spLocks noGrp="1"/>
          </p:cNvSpPr>
          <p:nvPr>
            <p:ph type="title"/>
          </p:nvPr>
        </p:nvSpPr>
        <p:spPr>
          <a:xfrm>
            <a:off x="969264" y="2679192"/>
            <a:ext cx="4946904" cy="3273552"/>
          </a:xfrm>
        </p:spPr>
        <p:txBody>
          <a:bodyPr>
            <a:normAutofit/>
          </a:bodyPr>
          <a:lstStyle>
            <a:lvl1pPr>
              <a:defRPr sz="4400"/>
            </a:lvl1pPr>
          </a:lstStyle>
          <a:p>
            <a:r>
              <a:rPr lang="en-US"/>
              <a:t>Click to edit Master title style</a:t>
            </a:r>
          </a:p>
        </p:txBody>
      </p:sp>
    </p:spTree>
    <p:extLst>
      <p:ext uri="{BB962C8B-B14F-4D97-AF65-F5344CB8AC3E}">
        <p14:creationId xmlns:p14="http://schemas.microsoft.com/office/powerpoint/2010/main" val="1329810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1143000" y="2009775"/>
            <a:ext cx="9906000" cy="4024312"/>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a:t>2/7/20XX</a:t>
            </a:r>
            <a:endParaRPr lang="en-US" dirty="0"/>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626483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1143000" y="2009775"/>
            <a:ext cx="9906000" cy="2649690"/>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a:t>2/7/20XX</a:t>
            </a:r>
            <a:endParaRPr lang="en-US" dirty="0"/>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490591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
        <p:nvSpPr>
          <p:cNvPr id="6" name="Rectangle 23">
            <a:extLst>
              <a:ext uri="{FF2B5EF4-FFF2-40B4-BE49-F238E27FC236}">
                <a16:creationId xmlns:a16="http://schemas.microsoft.com/office/drawing/2014/main" id="{08BDEDEF-6AC9-4ADF-B6AE-83CC82D2A7B7}"/>
              </a:ext>
              <a:ext uri="{C183D7F6-B498-43B3-948B-1728B52AA6E4}">
                <adec:decorative xmlns:adec="http://schemas.microsoft.com/office/drawing/2017/decorative" val="1"/>
              </a:ext>
            </a:extLst>
          </p:cNvPr>
          <p:cNvSpPr/>
          <p:nvPr userDrawn="1"/>
        </p:nvSpPr>
        <p:spPr>
          <a:xfrm rot="10800000">
            <a:off x="0" y="-5979"/>
            <a:ext cx="5111086" cy="6877626"/>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 name="connsiteX0" fmla="*/ 2702995 w 6699211"/>
              <a:gd name="connsiteY0" fmla="*/ 56139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56139 h 6857998"/>
              <a:gd name="connsiteX0" fmla="*/ 2702995 w 6699211"/>
              <a:gd name="connsiteY0" fmla="*/ 29135 h 6830994"/>
              <a:gd name="connsiteX1" fmla="*/ 6681322 w 6699211"/>
              <a:gd name="connsiteY1" fmla="*/ 0 h 6830994"/>
              <a:gd name="connsiteX2" fmla="*/ 6699211 w 6699211"/>
              <a:gd name="connsiteY2" fmla="*/ 6830994 h 6830994"/>
              <a:gd name="connsiteX3" fmla="*/ 0 w 6699211"/>
              <a:gd name="connsiteY3" fmla="*/ 6817346 h 6830994"/>
              <a:gd name="connsiteX4" fmla="*/ 2702995 w 6699211"/>
              <a:gd name="connsiteY4" fmla="*/ 29135 h 6830994"/>
              <a:gd name="connsiteX0" fmla="*/ 2702995 w 6699211"/>
              <a:gd name="connsiteY0" fmla="*/ 2131 h 6803990"/>
              <a:gd name="connsiteX1" fmla="*/ 6699211 w 6699211"/>
              <a:gd name="connsiteY1" fmla="*/ 0 h 6803990"/>
              <a:gd name="connsiteX2" fmla="*/ 6699211 w 6699211"/>
              <a:gd name="connsiteY2" fmla="*/ 6803990 h 6803990"/>
              <a:gd name="connsiteX3" fmla="*/ 0 w 6699211"/>
              <a:gd name="connsiteY3" fmla="*/ 6790342 h 6803990"/>
              <a:gd name="connsiteX4" fmla="*/ 2702995 w 6699211"/>
              <a:gd name="connsiteY4" fmla="*/ 2131 h 6803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03990">
                <a:moveTo>
                  <a:pt x="2702995" y="2131"/>
                </a:moveTo>
                <a:lnTo>
                  <a:pt x="6699211" y="0"/>
                </a:lnTo>
                <a:lnTo>
                  <a:pt x="6699211" y="6803990"/>
                </a:lnTo>
                <a:lnTo>
                  <a:pt x="0" y="6790342"/>
                </a:lnTo>
                <a:lnTo>
                  <a:pt x="2702995" y="213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AC0CB336-8515-4565-B747-B4EA83B435BD}"/>
              </a:ext>
            </a:extLst>
          </p:cNvPr>
          <p:cNvSpPr>
            <a:spLocks noGrp="1"/>
          </p:cNvSpPr>
          <p:nvPr>
            <p:ph type="title"/>
          </p:nvPr>
        </p:nvSpPr>
        <p:spPr>
          <a:xfrm>
            <a:off x="716280" y="680485"/>
            <a:ext cx="3393440" cy="2748515"/>
          </a:xfrm>
        </p:spPr>
        <p:txBody>
          <a:bodyPr anchor="t"/>
          <a:lstStyle/>
          <a:p>
            <a:endParaRPr lang="en-US" dirty="0"/>
          </a:p>
        </p:txBody>
      </p:sp>
      <p:cxnSp>
        <p:nvCxnSpPr>
          <p:cNvPr id="8" name="Straight Connector 7">
            <a:extLst>
              <a:ext uri="{FF2B5EF4-FFF2-40B4-BE49-F238E27FC236}">
                <a16:creationId xmlns:a16="http://schemas.microsoft.com/office/drawing/2014/main" id="{064F675D-D792-42C0-8961-D2D1D79CDAEB}"/>
              </a:ext>
              <a:ext uri="{C183D7F6-B498-43B3-948B-1728B52AA6E4}">
                <adec:decorative xmlns:adec="http://schemas.microsoft.com/office/drawing/2017/decorative" val="1"/>
              </a:ext>
            </a:extLst>
          </p:cNvPr>
          <p:cNvCxnSpPr>
            <a:cxnSpLocks/>
          </p:cNvCxnSpPr>
          <p:nvPr userDrawn="1"/>
        </p:nvCxnSpPr>
        <p:spPr>
          <a:xfrm flipH="1" flipV="1">
            <a:off x="0" y="5329451"/>
            <a:ext cx="6096000" cy="15285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06D2EC4D-FD33-4925-B0A8-68C9818DB8E2}"/>
              </a:ext>
            </a:extLst>
          </p:cNvPr>
          <p:cNvSpPr>
            <a:spLocks noGrp="1"/>
          </p:cNvSpPr>
          <p:nvPr>
            <p:ph idx="1"/>
          </p:nvPr>
        </p:nvSpPr>
        <p:spPr>
          <a:xfrm>
            <a:off x="5175678" y="533399"/>
            <a:ext cx="3678762" cy="5771481"/>
          </a:xfrm>
        </p:spPr>
        <p:txBody>
          <a:bodyPr anchor="ctr">
            <a:normAutofit/>
          </a:bodyPr>
          <a:lstStyle/>
          <a:p>
            <a:endParaRPr lang="en-US" dirty="0"/>
          </a:p>
        </p:txBody>
      </p:sp>
      <p:sp>
        <p:nvSpPr>
          <p:cNvPr id="14" name="Picture Placeholder 13">
            <a:extLst>
              <a:ext uri="{FF2B5EF4-FFF2-40B4-BE49-F238E27FC236}">
                <a16:creationId xmlns:a16="http://schemas.microsoft.com/office/drawing/2014/main" id="{FC7C9F55-A39F-4FB9-BEAD-745EA3E0A22E}"/>
              </a:ext>
            </a:extLst>
          </p:cNvPr>
          <p:cNvSpPr>
            <a:spLocks noGrp="1"/>
          </p:cNvSpPr>
          <p:nvPr>
            <p:ph type="pic" sz="quarter" idx="13"/>
          </p:nvPr>
        </p:nvSpPr>
        <p:spPr>
          <a:xfrm>
            <a:off x="9531096" y="0"/>
            <a:ext cx="2660904" cy="2322576"/>
          </a:xfrm>
          <a:solidFill>
            <a:schemeClr val="accent2"/>
          </a:solidFill>
        </p:spPr>
        <p:txBody>
          <a:bodyPr/>
          <a:lstStyle/>
          <a:p>
            <a:endParaRPr lang="en-US" dirty="0"/>
          </a:p>
        </p:txBody>
      </p:sp>
      <p:sp>
        <p:nvSpPr>
          <p:cNvPr id="15" name="Picture Placeholder 13">
            <a:extLst>
              <a:ext uri="{FF2B5EF4-FFF2-40B4-BE49-F238E27FC236}">
                <a16:creationId xmlns:a16="http://schemas.microsoft.com/office/drawing/2014/main" id="{A480833B-6513-44B8-B08A-6FCB3911FEC8}"/>
              </a:ext>
            </a:extLst>
          </p:cNvPr>
          <p:cNvSpPr>
            <a:spLocks noGrp="1"/>
          </p:cNvSpPr>
          <p:nvPr>
            <p:ph type="pic" sz="quarter" idx="14"/>
          </p:nvPr>
        </p:nvSpPr>
        <p:spPr>
          <a:xfrm>
            <a:off x="9531096" y="2324100"/>
            <a:ext cx="2660904" cy="2322576"/>
          </a:xfrm>
          <a:solidFill>
            <a:schemeClr val="accent2"/>
          </a:solidFill>
        </p:spPr>
        <p:txBody>
          <a:bodyPr/>
          <a:lstStyle/>
          <a:p>
            <a:endParaRPr lang="en-US" dirty="0"/>
          </a:p>
        </p:txBody>
      </p:sp>
      <p:sp>
        <p:nvSpPr>
          <p:cNvPr id="16" name="Picture Placeholder 13">
            <a:extLst>
              <a:ext uri="{FF2B5EF4-FFF2-40B4-BE49-F238E27FC236}">
                <a16:creationId xmlns:a16="http://schemas.microsoft.com/office/drawing/2014/main" id="{3BCCF25F-1246-4BAE-BAA2-FB33719CF555}"/>
              </a:ext>
            </a:extLst>
          </p:cNvPr>
          <p:cNvSpPr>
            <a:spLocks noGrp="1"/>
          </p:cNvSpPr>
          <p:nvPr>
            <p:ph type="pic" sz="quarter" idx="15"/>
          </p:nvPr>
        </p:nvSpPr>
        <p:spPr>
          <a:xfrm>
            <a:off x="9531096" y="4535424"/>
            <a:ext cx="2660904" cy="2322576"/>
          </a:xfrm>
          <a:solidFill>
            <a:schemeClr val="accent2"/>
          </a:solidFill>
        </p:spPr>
        <p:txBody>
          <a:bodyPr/>
          <a:lstStyle/>
          <a:p>
            <a:endParaRPr lang="en-US" dirty="0"/>
          </a:p>
        </p:txBody>
      </p:sp>
    </p:spTree>
    <p:extLst>
      <p:ext uri="{BB962C8B-B14F-4D97-AF65-F5344CB8AC3E}">
        <p14:creationId xmlns:p14="http://schemas.microsoft.com/office/powerpoint/2010/main" val="2670542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normAutofit/>
          </a:bodyPr>
          <a:lstStyle>
            <a:lvl1pPr>
              <a:defRPr sz="4400"/>
            </a:lvl1pPr>
          </a:lstStyle>
          <a:p>
            <a:r>
              <a:rPr lang="en-US"/>
              <a:t>Click to edit Master title style</a:t>
            </a:r>
          </a:p>
        </p:txBody>
      </p:sp>
      <p:sp>
        <p:nvSpPr>
          <p:cNvPr id="50" name="Picture Placeholder 49">
            <a:extLst>
              <a:ext uri="{FF2B5EF4-FFF2-40B4-BE49-F238E27FC236}">
                <a16:creationId xmlns:a16="http://schemas.microsoft.com/office/drawing/2014/main" id="{5496CA69-F288-4538-974D-9A68581F4941}"/>
              </a:ext>
            </a:extLst>
          </p:cNvPr>
          <p:cNvSpPr>
            <a:spLocks noGrp="1"/>
          </p:cNvSpPr>
          <p:nvPr>
            <p:ph type="pic" sz="quarter" idx="20"/>
          </p:nvPr>
        </p:nvSpPr>
        <p:spPr>
          <a:xfrm>
            <a:off x="1143000" y="2350008"/>
            <a:ext cx="1965960" cy="1801368"/>
          </a:xfrm>
          <a:solidFill>
            <a:schemeClr val="accent2"/>
          </a:solidFill>
        </p:spPr>
        <p:txBody>
          <a:bodyPr/>
          <a:lstStyle/>
          <a:p>
            <a:endParaRPr lang="en-US" dirty="0"/>
          </a:p>
        </p:txBody>
      </p:sp>
      <p:sp>
        <p:nvSpPr>
          <p:cNvPr id="39" name="Text Placeholder 2">
            <a:extLst>
              <a:ext uri="{FF2B5EF4-FFF2-40B4-BE49-F238E27FC236}">
                <a16:creationId xmlns:a16="http://schemas.microsoft.com/office/drawing/2014/main" id="{1F7CBA7A-8076-4743-AD9E-CB0B2B1D1856}"/>
              </a:ext>
            </a:extLst>
          </p:cNvPr>
          <p:cNvSpPr>
            <a:spLocks noGrp="1"/>
          </p:cNvSpPr>
          <p:nvPr>
            <p:ph type="body" idx="1" hasCustomPrompt="1"/>
          </p:nvPr>
        </p:nvSpPr>
        <p:spPr>
          <a:xfrm>
            <a:off x="1145421" y="4319521"/>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2" name="Text Placeholder 2">
            <a:extLst>
              <a:ext uri="{FF2B5EF4-FFF2-40B4-BE49-F238E27FC236}">
                <a16:creationId xmlns:a16="http://schemas.microsoft.com/office/drawing/2014/main" id="{8B03D9A7-85A7-4570-ADAF-E43C05B52D00}"/>
              </a:ext>
            </a:extLst>
          </p:cNvPr>
          <p:cNvSpPr>
            <a:spLocks noGrp="1"/>
          </p:cNvSpPr>
          <p:nvPr>
            <p:ph type="body" idx="13" hasCustomPrompt="1"/>
          </p:nvPr>
        </p:nvSpPr>
        <p:spPr>
          <a:xfrm>
            <a:off x="1143000" y="4761768"/>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51" name="Picture Placeholder 49">
            <a:extLst>
              <a:ext uri="{FF2B5EF4-FFF2-40B4-BE49-F238E27FC236}">
                <a16:creationId xmlns:a16="http://schemas.microsoft.com/office/drawing/2014/main" id="{ADF2F19D-7D9A-47B3-8711-A71F034693FE}"/>
              </a:ext>
            </a:extLst>
          </p:cNvPr>
          <p:cNvSpPr>
            <a:spLocks noGrp="1"/>
          </p:cNvSpPr>
          <p:nvPr>
            <p:ph type="pic" sz="quarter" idx="21"/>
          </p:nvPr>
        </p:nvSpPr>
        <p:spPr>
          <a:xfrm>
            <a:off x="3784636" y="2350008"/>
            <a:ext cx="1965960" cy="1801368"/>
          </a:xfrm>
          <a:solidFill>
            <a:schemeClr val="accent2"/>
          </a:solidFill>
        </p:spPr>
        <p:txBody>
          <a:bodyPr/>
          <a:lstStyle/>
          <a:p>
            <a:endParaRPr lang="en-US" dirty="0"/>
          </a:p>
        </p:txBody>
      </p:sp>
      <p:sp>
        <p:nvSpPr>
          <p:cNvPr id="43" name="Text Placeholder 2">
            <a:extLst>
              <a:ext uri="{FF2B5EF4-FFF2-40B4-BE49-F238E27FC236}">
                <a16:creationId xmlns:a16="http://schemas.microsoft.com/office/drawing/2014/main" id="{790A904C-841C-438E-BD4B-C18FC28CBD03}"/>
              </a:ext>
            </a:extLst>
          </p:cNvPr>
          <p:cNvSpPr>
            <a:spLocks noGrp="1"/>
          </p:cNvSpPr>
          <p:nvPr>
            <p:ph type="body" idx="14" hasCustomPrompt="1"/>
          </p:nvPr>
        </p:nvSpPr>
        <p:spPr>
          <a:xfrm>
            <a:off x="3789781"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4" name="Text Placeholder 2">
            <a:extLst>
              <a:ext uri="{FF2B5EF4-FFF2-40B4-BE49-F238E27FC236}">
                <a16:creationId xmlns:a16="http://schemas.microsoft.com/office/drawing/2014/main" id="{611759C1-BECA-460C-916A-079B29E05C36}"/>
              </a:ext>
            </a:extLst>
          </p:cNvPr>
          <p:cNvSpPr>
            <a:spLocks noGrp="1"/>
          </p:cNvSpPr>
          <p:nvPr>
            <p:ph type="body" idx="15" hasCustomPrompt="1"/>
          </p:nvPr>
        </p:nvSpPr>
        <p:spPr>
          <a:xfrm>
            <a:off x="3787360"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52" name="Picture Placeholder 49">
            <a:extLst>
              <a:ext uri="{FF2B5EF4-FFF2-40B4-BE49-F238E27FC236}">
                <a16:creationId xmlns:a16="http://schemas.microsoft.com/office/drawing/2014/main" id="{4519A595-9DA0-413B-A1E1-B0F059132DD1}"/>
              </a:ext>
            </a:extLst>
          </p:cNvPr>
          <p:cNvSpPr>
            <a:spLocks noGrp="1"/>
          </p:cNvSpPr>
          <p:nvPr>
            <p:ph type="pic" sz="quarter" idx="22"/>
          </p:nvPr>
        </p:nvSpPr>
        <p:spPr>
          <a:xfrm>
            <a:off x="6437376" y="2350008"/>
            <a:ext cx="1965960" cy="1801368"/>
          </a:xfrm>
          <a:solidFill>
            <a:schemeClr val="accent2"/>
          </a:solidFill>
        </p:spPr>
        <p:txBody>
          <a:bodyPr/>
          <a:lstStyle/>
          <a:p>
            <a:endParaRPr lang="en-US" dirty="0"/>
          </a:p>
        </p:txBody>
      </p:sp>
      <p:sp>
        <p:nvSpPr>
          <p:cNvPr id="45" name="Text Placeholder 2">
            <a:extLst>
              <a:ext uri="{FF2B5EF4-FFF2-40B4-BE49-F238E27FC236}">
                <a16:creationId xmlns:a16="http://schemas.microsoft.com/office/drawing/2014/main" id="{C20274DC-5128-46D8-9229-02288D264936}"/>
              </a:ext>
            </a:extLst>
          </p:cNvPr>
          <p:cNvSpPr>
            <a:spLocks noGrp="1"/>
          </p:cNvSpPr>
          <p:nvPr>
            <p:ph type="body" idx="16" hasCustomPrompt="1"/>
          </p:nvPr>
        </p:nvSpPr>
        <p:spPr>
          <a:xfrm>
            <a:off x="6441406"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6" name="Text Placeholder 2">
            <a:extLst>
              <a:ext uri="{FF2B5EF4-FFF2-40B4-BE49-F238E27FC236}">
                <a16:creationId xmlns:a16="http://schemas.microsoft.com/office/drawing/2014/main" id="{6F92FD73-9CD4-4AB0-8DEF-B9D7B1C5904D}"/>
              </a:ext>
            </a:extLst>
          </p:cNvPr>
          <p:cNvSpPr>
            <a:spLocks noGrp="1"/>
          </p:cNvSpPr>
          <p:nvPr>
            <p:ph type="body" idx="17" hasCustomPrompt="1"/>
          </p:nvPr>
        </p:nvSpPr>
        <p:spPr>
          <a:xfrm>
            <a:off x="6438985"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53" name="Picture Placeholder 49">
            <a:extLst>
              <a:ext uri="{FF2B5EF4-FFF2-40B4-BE49-F238E27FC236}">
                <a16:creationId xmlns:a16="http://schemas.microsoft.com/office/drawing/2014/main" id="{ECF2CB24-2F78-42B5-BEC0-904245F37452}"/>
              </a:ext>
            </a:extLst>
          </p:cNvPr>
          <p:cNvSpPr>
            <a:spLocks noGrp="1"/>
          </p:cNvSpPr>
          <p:nvPr>
            <p:ph type="pic" sz="quarter" idx="23"/>
          </p:nvPr>
        </p:nvSpPr>
        <p:spPr>
          <a:xfrm>
            <a:off x="9089136" y="2350008"/>
            <a:ext cx="1965960" cy="1801368"/>
          </a:xfrm>
          <a:solidFill>
            <a:schemeClr val="accent2"/>
          </a:solidFill>
        </p:spPr>
        <p:txBody>
          <a:bodyPr/>
          <a:lstStyle/>
          <a:p>
            <a:endParaRPr lang="en-US" dirty="0"/>
          </a:p>
        </p:txBody>
      </p:sp>
      <p:sp>
        <p:nvSpPr>
          <p:cNvPr id="47" name="Text Placeholder 2">
            <a:extLst>
              <a:ext uri="{FF2B5EF4-FFF2-40B4-BE49-F238E27FC236}">
                <a16:creationId xmlns:a16="http://schemas.microsoft.com/office/drawing/2014/main" id="{E099301F-F262-4EB4-9AAA-D10A9CF42DCF}"/>
              </a:ext>
            </a:extLst>
          </p:cNvPr>
          <p:cNvSpPr>
            <a:spLocks noGrp="1"/>
          </p:cNvSpPr>
          <p:nvPr>
            <p:ph type="body" idx="18" hasCustomPrompt="1"/>
          </p:nvPr>
        </p:nvSpPr>
        <p:spPr>
          <a:xfrm>
            <a:off x="9090610"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8" name="Text Placeholder 2">
            <a:extLst>
              <a:ext uri="{FF2B5EF4-FFF2-40B4-BE49-F238E27FC236}">
                <a16:creationId xmlns:a16="http://schemas.microsoft.com/office/drawing/2014/main" id="{BD5BC820-7DAB-4C8E-A7E4-A885BBE9AB8E}"/>
              </a:ext>
            </a:extLst>
          </p:cNvPr>
          <p:cNvSpPr>
            <a:spLocks noGrp="1"/>
          </p:cNvSpPr>
          <p:nvPr>
            <p:ph type="body" idx="19" hasCustomPrompt="1"/>
          </p:nvPr>
        </p:nvSpPr>
        <p:spPr>
          <a:xfrm>
            <a:off x="9088189"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r>
              <a:rPr lang="en-US" dirty="0"/>
              <a:t>Sample Footer Text</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r>
              <a:rPr lang="en-US"/>
              <a:t>2/7/20XX</a:t>
            </a:r>
            <a:endParaRPr lang="en-US" dirty="0"/>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728327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and Content Timelin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838200" y="1825625"/>
            <a:ext cx="10692810" cy="4351338"/>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a:t>2/7/20XX</a:t>
            </a:r>
            <a:endParaRPr lang="en-US" dirty="0"/>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227621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r>
              <a:rPr lang="en-US"/>
              <a:t>2/7/20XX</a:t>
            </a:r>
            <a:endParaRPr lang="en-US" dirty="0"/>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r>
              <a:rPr lang="en-US" dirty="0"/>
              <a:t>Sample Footer Text</a:t>
            </a:r>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a:t>
            </a:fld>
            <a:endParaRPr lang="en-US" dirty="0"/>
          </a:p>
        </p:txBody>
      </p:sp>
      <p:sp>
        <p:nvSpPr>
          <p:cNvPr id="7" name="TextBox 6">
            <a:extLst>
              <a:ext uri="{FF2B5EF4-FFF2-40B4-BE49-F238E27FC236}">
                <a16:creationId xmlns:a16="http://schemas.microsoft.com/office/drawing/2014/main" id="{F08D5EDD-401B-15AA-B7E0-C1D90F5127EF}"/>
              </a:ext>
            </a:extLst>
          </p:cNvPr>
          <p:cNvSpPr txBox="1"/>
          <p:nvPr userDrawn="1"/>
        </p:nvSpPr>
        <p:spPr>
          <a:xfrm rot="19740890">
            <a:off x="3520440" y="3156681"/>
            <a:ext cx="4014216" cy="830997"/>
          </a:xfrm>
          <a:prstGeom prst="rect">
            <a:avLst/>
          </a:prstGeom>
          <a:noFill/>
        </p:spPr>
        <p:txBody>
          <a:bodyPr wrap="square" rtlCol="0">
            <a:spAutoFit/>
          </a:bodyPr>
          <a:lstStyle/>
          <a:p>
            <a:r>
              <a:rPr lang="en-US" sz="4800" b="1" dirty="0">
                <a:solidFill>
                  <a:schemeClr val="bg1">
                    <a:lumMod val="85000"/>
                  </a:schemeClr>
                </a:solidFill>
              </a:rPr>
              <a:t>Algorithm Artists</a:t>
            </a:r>
            <a:endParaRPr lang="en-IN" sz="4800" b="1" dirty="0">
              <a:solidFill>
                <a:schemeClr val="bg1">
                  <a:lumMod val="85000"/>
                </a:schemeClr>
              </a:solidFill>
            </a:endParaRPr>
          </a:p>
        </p:txBody>
      </p:sp>
    </p:spTree>
    <p:extLst>
      <p:ext uri="{BB962C8B-B14F-4D97-AF65-F5344CB8AC3E}">
        <p14:creationId xmlns:p14="http://schemas.microsoft.com/office/powerpoint/2010/main" val="90603651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6" r:id="rId3"/>
    <p:sldLayoutId id="2147483675" r:id="rId4"/>
    <p:sldLayoutId id="2147483686" r:id="rId5"/>
    <p:sldLayoutId id="2147483662" r:id="rId6"/>
    <p:sldLayoutId id="2147483679" r:id="rId7"/>
    <p:sldLayoutId id="2147483682" r:id="rId8"/>
    <p:sldLayoutId id="2147483687" r:id="rId9"/>
    <p:sldLayoutId id="2147483665" r:id="rId10"/>
    <p:sldLayoutId id="2147483683" r:id="rId11"/>
    <p:sldLayoutId id="2147483677" r:id="rId12"/>
    <p:sldLayoutId id="2147483678" r:id="rId13"/>
    <p:sldLayoutId id="2147483684" r:id="rId14"/>
    <p:sldLayoutId id="2147483661" r:id="rId15"/>
    <p:sldLayoutId id="2147483663" r:id="rId16"/>
    <p:sldLayoutId id="2147483664" r:id="rId17"/>
    <p:sldLayoutId id="2147483666" r:id="rId18"/>
    <p:sldLayoutId id="2147483667" r:id="rId19"/>
    <p:sldLayoutId id="2147483685" r:id="rId20"/>
    <p:sldLayoutId id="2147483668" r:id="rId21"/>
    <p:sldLayoutId id="2147483669" r:id="rId22"/>
  </p:sldLayoutIdLst>
  <p:hf hdr="0" dt="0"/>
  <p:txStyles>
    <p:titleStyle>
      <a:lvl1pPr algn="l" defTabSz="914400" rtl="0" eaLnBrk="1" latinLnBrk="0" hangingPunct="1">
        <a:lnSpc>
          <a:spcPct val="90000"/>
        </a:lnSpc>
        <a:spcBef>
          <a:spcPct val="0"/>
        </a:spcBef>
        <a:buNone/>
        <a:defRPr sz="32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3.jpeg"/><Relationship Id="rId1" Type="http://schemas.openxmlformats.org/officeDocument/2006/relationships/slideLayout" Target="../slideLayouts/slideLayout12.xml"/><Relationship Id="rId5" Type="http://schemas.openxmlformats.org/officeDocument/2006/relationships/image" Target="../media/image14.jpeg"/><Relationship Id="rId4" Type="http://schemas.openxmlformats.org/officeDocument/2006/relationships/image" Target="../media/image13.jpg"/></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jpeg"/><Relationship Id="rId7" Type="http://schemas.openxmlformats.org/officeDocument/2006/relationships/diagramColors" Target="../diagrams/colors1.xml"/><Relationship Id="rId2"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3CF2725B-8BAD-4651-8A3F-80E73387133C}"/>
              </a:ext>
            </a:extLst>
          </p:cNvPr>
          <p:cNvPicPr>
            <a:picLocks noGrp="1" noChangeAspect="1"/>
          </p:cNvPicPr>
          <p:nvPr>
            <p:ph type="pic" sz="quarter" idx="13"/>
          </p:nvPr>
        </p:nvPicPr>
        <p:blipFill>
          <a:blip r:embed="rId2"/>
          <a:srcRect/>
          <a:stretch/>
        </p:blipFill>
        <p:spPr>
          <a:xfrm>
            <a:off x="2414017" y="0"/>
            <a:ext cx="9777984" cy="6858000"/>
          </a:xfrm>
        </p:spPr>
      </p:pic>
      <p:sp>
        <p:nvSpPr>
          <p:cNvPr id="2" name="Title 1">
            <a:extLst>
              <a:ext uri="{FF2B5EF4-FFF2-40B4-BE49-F238E27FC236}">
                <a16:creationId xmlns:a16="http://schemas.microsoft.com/office/drawing/2014/main" id="{D9B36C10-A9EA-414E-B3D3-09BAD9FA950D}"/>
              </a:ext>
            </a:extLst>
          </p:cNvPr>
          <p:cNvSpPr>
            <a:spLocks noGrp="1"/>
          </p:cNvSpPr>
          <p:nvPr>
            <p:ph type="title"/>
          </p:nvPr>
        </p:nvSpPr>
        <p:spPr>
          <a:xfrm>
            <a:off x="396397" y="902841"/>
            <a:ext cx="3685543" cy="3150159"/>
          </a:xfrm>
        </p:spPr>
        <p:txBody>
          <a:bodyPr>
            <a:normAutofit/>
          </a:bodyPr>
          <a:lstStyle/>
          <a:p>
            <a:r>
              <a:rPr lang="en-US" dirty="0"/>
              <a:t>student dropout rates or academic success prediction</a:t>
            </a:r>
          </a:p>
        </p:txBody>
      </p:sp>
      <p:sp>
        <p:nvSpPr>
          <p:cNvPr id="3" name="Subtitle 2">
            <a:extLst>
              <a:ext uri="{FF2B5EF4-FFF2-40B4-BE49-F238E27FC236}">
                <a16:creationId xmlns:a16="http://schemas.microsoft.com/office/drawing/2014/main" id="{0A140D27-0E15-4434-A8B8-FC32761449B0}"/>
              </a:ext>
            </a:extLst>
          </p:cNvPr>
          <p:cNvSpPr>
            <a:spLocks noGrp="1"/>
          </p:cNvSpPr>
          <p:nvPr>
            <p:ph type="body" sz="quarter" idx="14"/>
          </p:nvPr>
        </p:nvSpPr>
        <p:spPr>
          <a:xfrm>
            <a:off x="490538" y="4240213"/>
            <a:ext cx="3497262" cy="1801812"/>
          </a:xfrm>
        </p:spPr>
        <p:txBody>
          <a:bodyPr/>
          <a:lstStyle/>
          <a:p>
            <a:r>
              <a:rPr lang="en-US" dirty="0"/>
              <a:t>Algorithm Artists</a:t>
            </a:r>
          </a:p>
        </p:txBody>
      </p:sp>
    </p:spTree>
    <p:extLst>
      <p:ext uri="{BB962C8B-B14F-4D97-AF65-F5344CB8AC3E}">
        <p14:creationId xmlns:p14="http://schemas.microsoft.com/office/powerpoint/2010/main" val="170963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971E5-2A29-8B85-8AF3-0D1C44E2A50A}"/>
              </a:ext>
            </a:extLst>
          </p:cNvPr>
          <p:cNvSpPr>
            <a:spLocks noGrp="1"/>
          </p:cNvSpPr>
          <p:nvPr>
            <p:ph type="title"/>
          </p:nvPr>
        </p:nvSpPr>
        <p:spPr>
          <a:xfrm>
            <a:off x="3246121" y="5738491"/>
            <a:ext cx="5496636" cy="1685898"/>
          </a:xfrm>
        </p:spPr>
        <p:txBody>
          <a:bodyPr>
            <a:normAutofit/>
          </a:bodyPr>
          <a:lstStyle/>
          <a:p>
            <a:r>
              <a:rPr lang="en-US" sz="3600" dirty="0"/>
              <a:t>Histogram</a:t>
            </a:r>
            <a:endParaRPr lang="en-IN" sz="3600" dirty="0"/>
          </a:p>
        </p:txBody>
      </p:sp>
      <p:sp>
        <p:nvSpPr>
          <p:cNvPr id="4" name="Footer Placeholder 3">
            <a:extLst>
              <a:ext uri="{FF2B5EF4-FFF2-40B4-BE49-F238E27FC236}">
                <a16:creationId xmlns:a16="http://schemas.microsoft.com/office/drawing/2014/main" id="{4FF5B191-49AD-2E2E-947D-7D202139106C}"/>
              </a:ext>
            </a:extLst>
          </p:cNvPr>
          <p:cNvSpPr>
            <a:spLocks noGrp="1"/>
          </p:cNvSpPr>
          <p:nvPr>
            <p:ph type="ftr" sz="quarter" idx="11"/>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A3391A8C-DD4F-15E7-D6AE-BDF4D4E7FC50}"/>
              </a:ext>
            </a:extLst>
          </p:cNvPr>
          <p:cNvSpPr>
            <a:spLocks noGrp="1"/>
          </p:cNvSpPr>
          <p:nvPr>
            <p:ph type="sldNum" sz="quarter" idx="12"/>
          </p:nvPr>
        </p:nvSpPr>
        <p:spPr/>
        <p:txBody>
          <a:bodyPr/>
          <a:lstStyle/>
          <a:p>
            <a:fld id="{312CC964-A50B-4C29-B4E4-2C30BB34CCF3}" type="slidenum">
              <a:rPr lang="en-US" smtClean="0"/>
              <a:pPr/>
              <a:t>10</a:t>
            </a:fld>
            <a:endParaRPr lang="en-US" dirty="0"/>
          </a:p>
        </p:txBody>
      </p:sp>
      <p:pic>
        <p:nvPicPr>
          <p:cNvPr id="17" name="Content Placeholder 16">
            <a:extLst>
              <a:ext uri="{FF2B5EF4-FFF2-40B4-BE49-F238E27FC236}">
                <a16:creationId xmlns:a16="http://schemas.microsoft.com/office/drawing/2014/main" id="{E20B0225-91AB-928A-89BA-0B75C5FC1D93}"/>
              </a:ext>
            </a:extLst>
          </p:cNvPr>
          <p:cNvPicPr>
            <a:picLocks noGrp="1" noChangeAspect="1"/>
          </p:cNvPicPr>
          <p:nvPr>
            <p:ph idx="1"/>
          </p:nvPr>
        </p:nvPicPr>
        <p:blipFill>
          <a:blip r:embed="rId2"/>
          <a:srcRect/>
          <a:stretch/>
        </p:blipFill>
        <p:spPr>
          <a:xfrm>
            <a:off x="0" y="17458"/>
            <a:ext cx="12192000" cy="6145597"/>
          </a:xfrm>
        </p:spPr>
      </p:pic>
    </p:spTree>
    <p:extLst>
      <p:ext uri="{BB962C8B-B14F-4D97-AF65-F5344CB8AC3E}">
        <p14:creationId xmlns:p14="http://schemas.microsoft.com/office/powerpoint/2010/main" val="1946311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D1D6DEF0-9EA5-B488-7EE3-E2D2204F98B5}"/>
              </a:ext>
            </a:extLst>
          </p:cNvPr>
          <p:cNvPicPr>
            <a:picLocks noGrp="1" noChangeAspect="1"/>
          </p:cNvPicPr>
          <p:nvPr>
            <p:ph idx="1"/>
          </p:nvPr>
        </p:nvPicPr>
        <p:blipFill>
          <a:blip r:embed="rId2"/>
          <a:srcRect/>
          <a:stretch/>
        </p:blipFill>
        <p:spPr>
          <a:xfrm>
            <a:off x="1" y="1114"/>
            <a:ext cx="12192000" cy="6856886"/>
          </a:xfrm>
        </p:spPr>
      </p:pic>
      <p:sp>
        <p:nvSpPr>
          <p:cNvPr id="2" name="Title 1">
            <a:extLst>
              <a:ext uri="{FF2B5EF4-FFF2-40B4-BE49-F238E27FC236}">
                <a16:creationId xmlns:a16="http://schemas.microsoft.com/office/drawing/2014/main" id="{A68971E5-2A29-8B85-8AF3-0D1C44E2A50A}"/>
              </a:ext>
            </a:extLst>
          </p:cNvPr>
          <p:cNvSpPr>
            <a:spLocks noGrp="1"/>
          </p:cNvSpPr>
          <p:nvPr>
            <p:ph type="title"/>
          </p:nvPr>
        </p:nvSpPr>
        <p:spPr>
          <a:xfrm>
            <a:off x="0" y="5435038"/>
            <a:ext cx="5496636" cy="1685898"/>
          </a:xfrm>
        </p:spPr>
        <p:txBody>
          <a:bodyPr/>
          <a:lstStyle/>
          <a:p>
            <a:r>
              <a:rPr lang="en-US" dirty="0"/>
              <a:t>Heatmap</a:t>
            </a:r>
            <a:endParaRPr lang="en-IN" dirty="0"/>
          </a:p>
        </p:txBody>
      </p:sp>
      <p:sp>
        <p:nvSpPr>
          <p:cNvPr id="4" name="Footer Placeholder 3">
            <a:extLst>
              <a:ext uri="{FF2B5EF4-FFF2-40B4-BE49-F238E27FC236}">
                <a16:creationId xmlns:a16="http://schemas.microsoft.com/office/drawing/2014/main" id="{4FF5B191-49AD-2E2E-947D-7D202139106C}"/>
              </a:ext>
            </a:extLst>
          </p:cNvPr>
          <p:cNvSpPr>
            <a:spLocks noGrp="1"/>
          </p:cNvSpPr>
          <p:nvPr>
            <p:ph type="ftr" sz="quarter" idx="11"/>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A3391A8C-DD4F-15E7-D6AE-BDF4D4E7FC50}"/>
              </a:ext>
            </a:extLst>
          </p:cNvPr>
          <p:cNvSpPr>
            <a:spLocks noGrp="1"/>
          </p:cNvSpPr>
          <p:nvPr>
            <p:ph type="sldNum" sz="quarter" idx="12"/>
          </p:nvPr>
        </p:nvSpPr>
        <p:spPr/>
        <p:txBody>
          <a:bodyPr/>
          <a:lstStyle/>
          <a:p>
            <a:fld id="{312CC964-A50B-4C29-B4E4-2C30BB34CCF3}" type="slidenum">
              <a:rPr lang="en-US" smtClean="0"/>
              <a:pPr/>
              <a:t>11</a:t>
            </a:fld>
            <a:endParaRPr lang="en-US" dirty="0"/>
          </a:p>
        </p:txBody>
      </p:sp>
    </p:spTree>
    <p:extLst>
      <p:ext uri="{BB962C8B-B14F-4D97-AF65-F5344CB8AC3E}">
        <p14:creationId xmlns:p14="http://schemas.microsoft.com/office/powerpoint/2010/main" val="3292456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9E736-254A-4657-A88B-DE71C47DA880}"/>
              </a:ext>
            </a:extLst>
          </p:cNvPr>
          <p:cNvSpPr>
            <a:spLocks noGrp="1"/>
          </p:cNvSpPr>
          <p:nvPr>
            <p:ph type="title"/>
          </p:nvPr>
        </p:nvSpPr>
        <p:spPr>
          <a:xfrm>
            <a:off x="579120" y="222445"/>
            <a:ext cx="10515600" cy="1325563"/>
          </a:xfrm>
        </p:spPr>
        <p:txBody>
          <a:bodyPr/>
          <a:lstStyle/>
          <a:p>
            <a:r>
              <a:rPr lang="en-US" dirty="0"/>
              <a:t>Explanations</a:t>
            </a:r>
          </a:p>
        </p:txBody>
      </p:sp>
      <p:sp>
        <p:nvSpPr>
          <p:cNvPr id="3" name="Text Placeholder 2">
            <a:extLst>
              <a:ext uri="{FF2B5EF4-FFF2-40B4-BE49-F238E27FC236}">
                <a16:creationId xmlns:a16="http://schemas.microsoft.com/office/drawing/2014/main" id="{DFAB32D2-0B50-4101-875F-A81D7538524C}"/>
              </a:ext>
            </a:extLst>
          </p:cNvPr>
          <p:cNvSpPr>
            <a:spLocks noGrp="1"/>
          </p:cNvSpPr>
          <p:nvPr>
            <p:ph type="body" idx="1"/>
          </p:nvPr>
        </p:nvSpPr>
        <p:spPr>
          <a:xfrm>
            <a:off x="574612" y="1501480"/>
            <a:ext cx="3200400" cy="823912"/>
          </a:xfrm>
        </p:spPr>
        <p:txBody>
          <a:bodyPr/>
          <a:lstStyle/>
          <a:p>
            <a:pPr lvl="0"/>
            <a:r>
              <a:rPr lang="en-US" dirty="0"/>
              <a:t>Splitting data into training &amp; testing set</a:t>
            </a:r>
            <a:endParaRPr lang="en-IN" dirty="0"/>
          </a:p>
        </p:txBody>
      </p:sp>
      <p:sp>
        <p:nvSpPr>
          <p:cNvPr id="4" name="Content Placeholder 3">
            <a:extLst>
              <a:ext uri="{FF2B5EF4-FFF2-40B4-BE49-F238E27FC236}">
                <a16:creationId xmlns:a16="http://schemas.microsoft.com/office/drawing/2014/main" id="{EA1C3B4B-27E0-48C6-BD24-1444DD46ED0A}"/>
              </a:ext>
            </a:extLst>
          </p:cNvPr>
          <p:cNvSpPr>
            <a:spLocks noGrp="1"/>
          </p:cNvSpPr>
          <p:nvPr>
            <p:ph sz="half" idx="2"/>
          </p:nvPr>
        </p:nvSpPr>
        <p:spPr>
          <a:xfrm>
            <a:off x="574612" y="2407057"/>
            <a:ext cx="3258312" cy="3684588"/>
          </a:xfrm>
        </p:spPr>
        <p:txBody>
          <a:bodyPr>
            <a:normAutofit fontScale="77500" lnSpcReduction="20000"/>
          </a:bodyPr>
          <a:lstStyle/>
          <a:p>
            <a:pPr lvl="0"/>
            <a:r>
              <a:rPr lang="en-US" dirty="0"/>
              <a:t>Called the function </a:t>
            </a:r>
            <a:r>
              <a:rPr lang="en-US" dirty="0" err="1"/>
              <a:t>train_test_split</a:t>
            </a:r>
            <a:r>
              <a:rPr lang="en-US" dirty="0"/>
              <a:t> to split the data into four subsets: </a:t>
            </a:r>
            <a:r>
              <a:rPr lang="en-US" dirty="0" err="1"/>
              <a:t>X_train</a:t>
            </a:r>
            <a:r>
              <a:rPr lang="en-US" dirty="0"/>
              <a:t>, </a:t>
            </a:r>
            <a:r>
              <a:rPr lang="en-US" dirty="0" err="1"/>
              <a:t>X_test</a:t>
            </a:r>
            <a:r>
              <a:rPr lang="en-US" dirty="0"/>
              <a:t>, </a:t>
            </a:r>
            <a:r>
              <a:rPr lang="en-US" dirty="0" err="1"/>
              <a:t>y_train</a:t>
            </a:r>
            <a:r>
              <a:rPr lang="en-US" dirty="0"/>
              <a:t>, and </a:t>
            </a:r>
            <a:r>
              <a:rPr lang="en-US" dirty="0" err="1"/>
              <a:t>y_test</a:t>
            </a:r>
            <a:endParaRPr lang="en-US" dirty="0"/>
          </a:p>
          <a:p>
            <a:pPr lvl="0"/>
            <a:r>
              <a:rPr lang="en-US" dirty="0" err="1"/>
              <a:t>X_train</a:t>
            </a:r>
            <a:r>
              <a:rPr lang="en-US" dirty="0"/>
              <a:t> and </a:t>
            </a:r>
            <a:r>
              <a:rPr lang="en-US" dirty="0" err="1"/>
              <a:t>y_train</a:t>
            </a:r>
            <a:r>
              <a:rPr lang="en-US" dirty="0"/>
              <a:t> contain the training data (features and target) that will be used to fit the machine learning model</a:t>
            </a:r>
          </a:p>
          <a:p>
            <a:pPr lvl="0"/>
            <a:r>
              <a:rPr lang="en-US" dirty="0" err="1"/>
              <a:t>X_test</a:t>
            </a:r>
            <a:r>
              <a:rPr lang="en-US" dirty="0"/>
              <a:t> and </a:t>
            </a:r>
            <a:r>
              <a:rPr lang="en-US" dirty="0" err="1"/>
              <a:t>y_test</a:t>
            </a:r>
            <a:r>
              <a:rPr lang="en-US" dirty="0"/>
              <a:t> contain the test data (features and target) that will be used to evaluate the performance of the model on unseen data</a:t>
            </a:r>
          </a:p>
          <a:p>
            <a:pPr lvl="0"/>
            <a:r>
              <a:rPr lang="en-US" dirty="0"/>
              <a:t>20% of the dataset was allocated to the test set and the remaining 80% was allocated to the training set to ensure the model was evaluated on data that it had not seen before.</a:t>
            </a:r>
          </a:p>
        </p:txBody>
      </p:sp>
      <p:sp>
        <p:nvSpPr>
          <p:cNvPr id="5" name="Text Placeholder 4">
            <a:extLst>
              <a:ext uri="{FF2B5EF4-FFF2-40B4-BE49-F238E27FC236}">
                <a16:creationId xmlns:a16="http://schemas.microsoft.com/office/drawing/2014/main" id="{ECAC1A88-D97A-4F1E-9C4A-665733C70659}"/>
              </a:ext>
            </a:extLst>
          </p:cNvPr>
          <p:cNvSpPr>
            <a:spLocks noGrp="1"/>
          </p:cNvSpPr>
          <p:nvPr>
            <p:ph type="body" sz="quarter" idx="3"/>
          </p:nvPr>
        </p:nvSpPr>
        <p:spPr>
          <a:xfrm>
            <a:off x="4090416" y="1501480"/>
            <a:ext cx="3200400" cy="823912"/>
          </a:xfrm>
        </p:spPr>
        <p:txBody>
          <a:bodyPr/>
          <a:lstStyle/>
          <a:p>
            <a:pPr lvl="0"/>
            <a:r>
              <a:rPr lang="en-US" dirty="0"/>
              <a:t>Build &amp; train the model</a:t>
            </a:r>
            <a:endParaRPr lang="en-IN" dirty="0"/>
          </a:p>
        </p:txBody>
      </p:sp>
      <p:sp>
        <p:nvSpPr>
          <p:cNvPr id="6" name="Content Placeholder 5">
            <a:extLst>
              <a:ext uri="{FF2B5EF4-FFF2-40B4-BE49-F238E27FC236}">
                <a16:creationId xmlns:a16="http://schemas.microsoft.com/office/drawing/2014/main" id="{DFB55301-A78F-4ECA-BBC5-6ADBA8452BD6}"/>
              </a:ext>
            </a:extLst>
          </p:cNvPr>
          <p:cNvSpPr>
            <a:spLocks noGrp="1"/>
          </p:cNvSpPr>
          <p:nvPr>
            <p:ph sz="quarter" idx="4"/>
          </p:nvPr>
        </p:nvSpPr>
        <p:spPr>
          <a:xfrm>
            <a:off x="4090416" y="2329031"/>
            <a:ext cx="3803904" cy="3840641"/>
          </a:xfrm>
        </p:spPr>
        <p:txBody>
          <a:bodyPr>
            <a:noAutofit/>
          </a:bodyPr>
          <a:lstStyle/>
          <a:p>
            <a:r>
              <a:rPr lang="en-US" sz="1800" dirty="0"/>
              <a:t>Built a machine learning model using binary logistic regression on the training data</a:t>
            </a:r>
          </a:p>
          <a:p>
            <a:r>
              <a:rPr lang="en-US" sz="1800" dirty="0"/>
              <a:t>Binary logistic regression was chosen because the target variable is binary (drop out or not drop out)</a:t>
            </a:r>
          </a:p>
          <a:p>
            <a:r>
              <a:rPr lang="en-US" sz="1800" dirty="0"/>
              <a:t>The model was trained on the training data and optimized for accuracy</a:t>
            </a:r>
          </a:p>
          <a:p>
            <a:r>
              <a:rPr lang="en-US" sz="1800" dirty="0"/>
              <a:t>This step was crucial in creating a predictive model for identifying students at risk of dropping out.</a:t>
            </a:r>
          </a:p>
        </p:txBody>
      </p:sp>
      <p:sp>
        <p:nvSpPr>
          <p:cNvPr id="7" name="Text Placeholder 6">
            <a:extLst>
              <a:ext uri="{FF2B5EF4-FFF2-40B4-BE49-F238E27FC236}">
                <a16:creationId xmlns:a16="http://schemas.microsoft.com/office/drawing/2014/main" id="{35BB4409-7785-40D0-9762-248A959B6DE2}"/>
              </a:ext>
            </a:extLst>
          </p:cNvPr>
          <p:cNvSpPr>
            <a:spLocks noGrp="1"/>
          </p:cNvSpPr>
          <p:nvPr>
            <p:ph type="body" sz="quarter" idx="13"/>
          </p:nvPr>
        </p:nvSpPr>
        <p:spPr>
          <a:xfrm>
            <a:off x="8087804" y="1512488"/>
            <a:ext cx="3200400" cy="823912"/>
          </a:xfrm>
        </p:spPr>
        <p:txBody>
          <a:bodyPr/>
          <a:lstStyle/>
          <a:p>
            <a:pPr lvl="0"/>
            <a:r>
              <a:rPr lang="en-US" dirty="0"/>
              <a:t>Test the model</a:t>
            </a:r>
            <a:endParaRPr lang="en-IN" dirty="0"/>
          </a:p>
        </p:txBody>
      </p:sp>
      <p:sp>
        <p:nvSpPr>
          <p:cNvPr id="8" name="Content Placeholder 7">
            <a:extLst>
              <a:ext uri="{FF2B5EF4-FFF2-40B4-BE49-F238E27FC236}">
                <a16:creationId xmlns:a16="http://schemas.microsoft.com/office/drawing/2014/main" id="{978066DD-B3C1-4D98-8770-51E4077B46C0}"/>
              </a:ext>
            </a:extLst>
          </p:cNvPr>
          <p:cNvSpPr>
            <a:spLocks noGrp="1"/>
          </p:cNvSpPr>
          <p:nvPr>
            <p:ph sz="quarter" idx="14"/>
          </p:nvPr>
        </p:nvSpPr>
        <p:spPr>
          <a:xfrm>
            <a:off x="8151812" y="2329032"/>
            <a:ext cx="3200400" cy="3684588"/>
          </a:xfrm>
        </p:spPr>
        <p:txBody>
          <a:bodyPr>
            <a:normAutofit fontScale="92500" lnSpcReduction="20000"/>
          </a:bodyPr>
          <a:lstStyle/>
          <a:p>
            <a:r>
              <a:rPr lang="en-US" dirty="0"/>
              <a:t>Evaluated the performance of the trained machine learning model using testing data</a:t>
            </a:r>
          </a:p>
          <a:p>
            <a:r>
              <a:rPr lang="en-US" dirty="0"/>
              <a:t>The testing data was used to assess how well the model could generalize to new, unseen data</a:t>
            </a:r>
          </a:p>
          <a:p>
            <a:r>
              <a:rPr lang="en-US" dirty="0"/>
              <a:t>This step was important in determining the effectiveness of the model in predicting student dropout rates and identifying students at risk of dropping out.</a:t>
            </a:r>
          </a:p>
        </p:txBody>
      </p:sp>
      <p:sp>
        <p:nvSpPr>
          <p:cNvPr id="12" name="Footer Placeholder 11">
            <a:extLst>
              <a:ext uri="{FF2B5EF4-FFF2-40B4-BE49-F238E27FC236}">
                <a16:creationId xmlns:a16="http://schemas.microsoft.com/office/drawing/2014/main" id="{64A4EE82-5E82-4F50-9452-91AD29BC019C}"/>
              </a:ext>
            </a:extLst>
          </p:cNvPr>
          <p:cNvSpPr>
            <a:spLocks noGrp="1"/>
          </p:cNvSpPr>
          <p:nvPr>
            <p:ph type="ftr" sz="quarter" idx="11"/>
          </p:nvPr>
        </p:nvSpPr>
        <p:spPr>
          <a:xfrm>
            <a:off x="154429" y="6398878"/>
            <a:ext cx="4497315" cy="365125"/>
          </a:xfrm>
        </p:spPr>
        <p:txBody>
          <a:bodyPr/>
          <a:lstStyle/>
          <a:p>
            <a:r>
              <a:rPr lang="en-US" dirty="0"/>
              <a:t>student dropout rates or academic success prediction</a:t>
            </a:r>
          </a:p>
        </p:txBody>
      </p:sp>
      <p:sp>
        <p:nvSpPr>
          <p:cNvPr id="13" name="Slide Number Placeholder 12">
            <a:extLst>
              <a:ext uri="{FF2B5EF4-FFF2-40B4-BE49-F238E27FC236}">
                <a16:creationId xmlns:a16="http://schemas.microsoft.com/office/drawing/2014/main" id="{BF6287AF-451B-4FEA-A984-C734DD46F5F2}"/>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12</a:t>
            </a:fld>
            <a:endParaRPr lang="en-US" dirty="0"/>
          </a:p>
        </p:txBody>
      </p:sp>
    </p:spTree>
    <p:extLst>
      <p:ext uri="{BB962C8B-B14F-4D97-AF65-F5344CB8AC3E}">
        <p14:creationId xmlns:p14="http://schemas.microsoft.com/office/powerpoint/2010/main" val="4081779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9E736-254A-4657-A88B-DE71C47DA880}"/>
              </a:ext>
            </a:extLst>
          </p:cNvPr>
          <p:cNvSpPr>
            <a:spLocks noGrp="1"/>
          </p:cNvSpPr>
          <p:nvPr>
            <p:ph type="title"/>
          </p:nvPr>
        </p:nvSpPr>
        <p:spPr>
          <a:xfrm>
            <a:off x="579120" y="222445"/>
            <a:ext cx="10515600" cy="1325563"/>
          </a:xfrm>
        </p:spPr>
        <p:txBody>
          <a:bodyPr/>
          <a:lstStyle/>
          <a:p>
            <a:r>
              <a:rPr lang="en-US" dirty="0"/>
              <a:t>Explanations</a:t>
            </a:r>
          </a:p>
        </p:txBody>
      </p:sp>
      <p:sp>
        <p:nvSpPr>
          <p:cNvPr id="3" name="Text Placeholder 2">
            <a:extLst>
              <a:ext uri="{FF2B5EF4-FFF2-40B4-BE49-F238E27FC236}">
                <a16:creationId xmlns:a16="http://schemas.microsoft.com/office/drawing/2014/main" id="{DFAB32D2-0B50-4101-875F-A81D7538524C}"/>
              </a:ext>
            </a:extLst>
          </p:cNvPr>
          <p:cNvSpPr>
            <a:spLocks noGrp="1"/>
          </p:cNvSpPr>
          <p:nvPr>
            <p:ph type="body" idx="1"/>
          </p:nvPr>
        </p:nvSpPr>
        <p:spPr>
          <a:xfrm>
            <a:off x="1097279" y="1499321"/>
            <a:ext cx="3200400" cy="823912"/>
          </a:xfrm>
        </p:spPr>
        <p:txBody>
          <a:bodyPr/>
          <a:lstStyle/>
          <a:p>
            <a:pPr lvl="0"/>
            <a:r>
              <a:rPr lang="en-US" dirty="0"/>
              <a:t>Prediction</a:t>
            </a:r>
            <a:endParaRPr lang="en-IN" dirty="0"/>
          </a:p>
        </p:txBody>
      </p:sp>
      <p:sp>
        <p:nvSpPr>
          <p:cNvPr id="4" name="Content Placeholder 3">
            <a:extLst>
              <a:ext uri="{FF2B5EF4-FFF2-40B4-BE49-F238E27FC236}">
                <a16:creationId xmlns:a16="http://schemas.microsoft.com/office/drawing/2014/main" id="{EA1C3B4B-27E0-48C6-BD24-1444DD46ED0A}"/>
              </a:ext>
            </a:extLst>
          </p:cNvPr>
          <p:cNvSpPr>
            <a:spLocks noGrp="1"/>
          </p:cNvSpPr>
          <p:nvPr>
            <p:ph sz="half" idx="2"/>
          </p:nvPr>
        </p:nvSpPr>
        <p:spPr>
          <a:xfrm>
            <a:off x="1097279" y="2323233"/>
            <a:ext cx="7443217" cy="3684588"/>
          </a:xfrm>
        </p:spPr>
        <p:txBody>
          <a:bodyPr>
            <a:normAutofit/>
          </a:bodyPr>
          <a:lstStyle/>
          <a:p>
            <a:pPr lvl="0"/>
            <a:r>
              <a:rPr lang="en-US" dirty="0"/>
              <a:t>Made predictions based on the test data using the trained machine learning model</a:t>
            </a:r>
          </a:p>
          <a:p>
            <a:pPr lvl="0"/>
            <a:r>
              <a:rPr lang="en-US" dirty="0"/>
              <a:t>Calculated the accuracy of the model to determine how well it performed in predicting student dropout rates</a:t>
            </a:r>
          </a:p>
          <a:p>
            <a:pPr lvl="0"/>
            <a:r>
              <a:rPr lang="en-US" dirty="0"/>
              <a:t>Measured precision, recall, and F1 score to assess the model's effectiveness in identifying students at risk of dropping out</a:t>
            </a:r>
          </a:p>
          <a:p>
            <a:pPr lvl="0"/>
            <a:r>
              <a:rPr lang="en-US" dirty="0"/>
              <a:t>This step was important in determining the practical applications of the model in providing targeted interventions and support to students who are at risk of dropping out or falling behind.</a:t>
            </a:r>
          </a:p>
        </p:txBody>
      </p:sp>
      <p:sp>
        <p:nvSpPr>
          <p:cNvPr id="12" name="Footer Placeholder 11">
            <a:extLst>
              <a:ext uri="{FF2B5EF4-FFF2-40B4-BE49-F238E27FC236}">
                <a16:creationId xmlns:a16="http://schemas.microsoft.com/office/drawing/2014/main" id="{64A4EE82-5E82-4F50-9452-91AD29BC019C}"/>
              </a:ext>
            </a:extLst>
          </p:cNvPr>
          <p:cNvSpPr>
            <a:spLocks noGrp="1"/>
          </p:cNvSpPr>
          <p:nvPr>
            <p:ph type="ftr" sz="quarter" idx="11"/>
          </p:nvPr>
        </p:nvSpPr>
        <p:spPr>
          <a:xfrm>
            <a:off x="154429" y="6398878"/>
            <a:ext cx="4497315" cy="365125"/>
          </a:xfrm>
        </p:spPr>
        <p:txBody>
          <a:bodyPr/>
          <a:lstStyle/>
          <a:p>
            <a:r>
              <a:rPr lang="en-US" dirty="0"/>
              <a:t>student dropout rates or academic success prediction</a:t>
            </a:r>
          </a:p>
        </p:txBody>
      </p:sp>
      <p:sp>
        <p:nvSpPr>
          <p:cNvPr id="13" name="Slide Number Placeholder 12">
            <a:extLst>
              <a:ext uri="{FF2B5EF4-FFF2-40B4-BE49-F238E27FC236}">
                <a16:creationId xmlns:a16="http://schemas.microsoft.com/office/drawing/2014/main" id="{BF6287AF-451B-4FEA-A984-C734DD46F5F2}"/>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13</a:t>
            </a:fld>
            <a:endParaRPr lang="en-US" dirty="0"/>
          </a:p>
        </p:txBody>
      </p:sp>
    </p:spTree>
    <p:extLst>
      <p:ext uri="{BB962C8B-B14F-4D97-AF65-F5344CB8AC3E}">
        <p14:creationId xmlns:p14="http://schemas.microsoft.com/office/powerpoint/2010/main" val="3785598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D1D6DEF0-9EA5-B488-7EE3-E2D2204F98B5}"/>
              </a:ext>
            </a:extLst>
          </p:cNvPr>
          <p:cNvPicPr>
            <a:picLocks noGrp="1" noChangeAspect="1"/>
          </p:cNvPicPr>
          <p:nvPr>
            <p:ph idx="1"/>
          </p:nvPr>
        </p:nvPicPr>
        <p:blipFill>
          <a:blip r:embed="rId2"/>
          <a:srcRect/>
          <a:stretch/>
        </p:blipFill>
        <p:spPr>
          <a:xfrm>
            <a:off x="3849624" y="1562872"/>
            <a:ext cx="7752853" cy="4715115"/>
          </a:xfrm>
        </p:spPr>
      </p:pic>
      <p:sp>
        <p:nvSpPr>
          <p:cNvPr id="2" name="Title 1">
            <a:extLst>
              <a:ext uri="{FF2B5EF4-FFF2-40B4-BE49-F238E27FC236}">
                <a16:creationId xmlns:a16="http://schemas.microsoft.com/office/drawing/2014/main" id="{A68971E5-2A29-8B85-8AF3-0D1C44E2A50A}"/>
              </a:ext>
            </a:extLst>
          </p:cNvPr>
          <p:cNvSpPr>
            <a:spLocks noGrp="1"/>
          </p:cNvSpPr>
          <p:nvPr>
            <p:ph type="title"/>
          </p:nvPr>
        </p:nvSpPr>
        <p:spPr>
          <a:xfrm>
            <a:off x="384048" y="259534"/>
            <a:ext cx="6044184" cy="1685898"/>
          </a:xfrm>
        </p:spPr>
        <p:txBody>
          <a:bodyPr/>
          <a:lstStyle/>
          <a:p>
            <a:r>
              <a:rPr lang="en-US" dirty="0"/>
              <a:t>Confusion Matrix</a:t>
            </a:r>
            <a:endParaRPr lang="en-IN" dirty="0"/>
          </a:p>
        </p:txBody>
      </p:sp>
      <p:sp>
        <p:nvSpPr>
          <p:cNvPr id="4" name="Footer Placeholder 3">
            <a:extLst>
              <a:ext uri="{FF2B5EF4-FFF2-40B4-BE49-F238E27FC236}">
                <a16:creationId xmlns:a16="http://schemas.microsoft.com/office/drawing/2014/main" id="{4FF5B191-49AD-2E2E-947D-7D202139106C}"/>
              </a:ext>
            </a:extLst>
          </p:cNvPr>
          <p:cNvSpPr>
            <a:spLocks noGrp="1"/>
          </p:cNvSpPr>
          <p:nvPr>
            <p:ph type="ftr" sz="quarter" idx="11"/>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A3391A8C-DD4F-15E7-D6AE-BDF4D4E7FC50}"/>
              </a:ext>
            </a:extLst>
          </p:cNvPr>
          <p:cNvSpPr>
            <a:spLocks noGrp="1"/>
          </p:cNvSpPr>
          <p:nvPr>
            <p:ph type="sldNum" sz="quarter" idx="12"/>
          </p:nvPr>
        </p:nvSpPr>
        <p:spPr/>
        <p:txBody>
          <a:bodyPr/>
          <a:lstStyle/>
          <a:p>
            <a:fld id="{312CC964-A50B-4C29-B4E4-2C30BB34CCF3}" type="slidenum">
              <a:rPr lang="en-US" smtClean="0"/>
              <a:pPr/>
              <a:t>14</a:t>
            </a:fld>
            <a:endParaRPr lang="en-US" dirty="0"/>
          </a:p>
        </p:txBody>
      </p:sp>
      <p:sp>
        <p:nvSpPr>
          <p:cNvPr id="3" name="TextBox 2">
            <a:extLst>
              <a:ext uri="{FF2B5EF4-FFF2-40B4-BE49-F238E27FC236}">
                <a16:creationId xmlns:a16="http://schemas.microsoft.com/office/drawing/2014/main" id="{2B31F913-AB8E-474A-279F-1DBBFDF5B6BA}"/>
              </a:ext>
            </a:extLst>
          </p:cNvPr>
          <p:cNvSpPr txBox="1"/>
          <p:nvPr/>
        </p:nvSpPr>
        <p:spPr>
          <a:xfrm>
            <a:off x="341748" y="1710153"/>
            <a:ext cx="3846204" cy="923330"/>
          </a:xfrm>
          <a:prstGeom prst="rect">
            <a:avLst/>
          </a:prstGeom>
          <a:noFill/>
        </p:spPr>
        <p:txBody>
          <a:bodyPr wrap="square" rtlCol="0">
            <a:spAutoFit/>
          </a:bodyPr>
          <a:lstStyle/>
          <a:p>
            <a:r>
              <a:rPr lang="en-US" dirty="0"/>
              <a:t>Accuracy = (397 + 388) / (395 + 39 + 84 + 	338)</a:t>
            </a:r>
          </a:p>
          <a:p>
            <a:r>
              <a:rPr lang="en-US" dirty="0"/>
              <a:t>                = </a:t>
            </a:r>
            <a:r>
              <a:rPr lang="en-IN" b="0" i="0" u="none" strike="noStrike" dirty="0">
                <a:solidFill>
                  <a:srgbClr val="444444"/>
                </a:solidFill>
                <a:effectLst/>
                <a:latin typeface="Segoe UI" panose="020B0502040204020203" pitchFamily="34" charset="0"/>
              </a:rPr>
              <a:t>0.917056075</a:t>
            </a:r>
            <a:endParaRPr lang="en-IN" dirty="0"/>
          </a:p>
        </p:txBody>
      </p:sp>
      <p:sp>
        <p:nvSpPr>
          <p:cNvPr id="5" name="TextBox 4">
            <a:extLst>
              <a:ext uri="{FF2B5EF4-FFF2-40B4-BE49-F238E27FC236}">
                <a16:creationId xmlns:a16="http://schemas.microsoft.com/office/drawing/2014/main" id="{AAD6938C-AA92-2671-D3F4-A0C2F97EA844}"/>
              </a:ext>
            </a:extLst>
          </p:cNvPr>
          <p:cNvSpPr txBox="1"/>
          <p:nvPr/>
        </p:nvSpPr>
        <p:spPr>
          <a:xfrm>
            <a:off x="341748" y="2767537"/>
            <a:ext cx="2210862" cy="646331"/>
          </a:xfrm>
          <a:prstGeom prst="rect">
            <a:avLst/>
          </a:prstGeom>
          <a:noFill/>
        </p:spPr>
        <p:txBody>
          <a:bodyPr wrap="none" rtlCol="0">
            <a:spAutoFit/>
          </a:bodyPr>
          <a:lstStyle/>
          <a:p>
            <a:r>
              <a:rPr lang="en-US" dirty="0"/>
              <a:t>Recall = 395 / (395 + 84)</a:t>
            </a:r>
          </a:p>
          <a:p>
            <a:r>
              <a:rPr lang="en-US" dirty="0"/>
              <a:t>           = </a:t>
            </a:r>
            <a:r>
              <a:rPr lang="en-IN" b="0" i="0" u="none" strike="noStrike" dirty="0">
                <a:solidFill>
                  <a:srgbClr val="444444"/>
                </a:solidFill>
                <a:effectLst/>
                <a:latin typeface="Segoe UI" panose="020B0502040204020203" pitchFamily="34" charset="0"/>
              </a:rPr>
              <a:t>0.824634656</a:t>
            </a:r>
            <a:endParaRPr lang="en-IN" dirty="0"/>
          </a:p>
        </p:txBody>
      </p:sp>
      <p:sp>
        <p:nvSpPr>
          <p:cNvPr id="6" name="TextBox 5">
            <a:extLst>
              <a:ext uri="{FF2B5EF4-FFF2-40B4-BE49-F238E27FC236}">
                <a16:creationId xmlns:a16="http://schemas.microsoft.com/office/drawing/2014/main" id="{08E6A8A7-478C-0A2E-0D7A-6761C622F4C1}"/>
              </a:ext>
            </a:extLst>
          </p:cNvPr>
          <p:cNvSpPr txBox="1"/>
          <p:nvPr/>
        </p:nvSpPr>
        <p:spPr>
          <a:xfrm>
            <a:off x="341748" y="3929280"/>
            <a:ext cx="2454518" cy="646331"/>
          </a:xfrm>
          <a:prstGeom prst="rect">
            <a:avLst/>
          </a:prstGeom>
          <a:noFill/>
        </p:spPr>
        <p:txBody>
          <a:bodyPr wrap="none" rtlCol="0">
            <a:spAutoFit/>
          </a:bodyPr>
          <a:lstStyle/>
          <a:p>
            <a:r>
              <a:rPr lang="en-US" dirty="0"/>
              <a:t>Precision = 395 / (395 + 39)</a:t>
            </a:r>
          </a:p>
          <a:p>
            <a:r>
              <a:rPr lang="en-US" dirty="0"/>
              <a:t>                = </a:t>
            </a:r>
            <a:r>
              <a:rPr lang="en-IN" b="0" i="0" u="none" strike="noStrike" dirty="0">
                <a:solidFill>
                  <a:srgbClr val="444444"/>
                </a:solidFill>
                <a:effectLst/>
                <a:latin typeface="Segoe UI" panose="020B0502040204020203" pitchFamily="34" charset="0"/>
              </a:rPr>
              <a:t>0.910138249</a:t>
            </a:r>
            <a:endParaRPr lang="en-IN" dirty="0"/>
          </a:p>
        </p:txBody>
      </p:sp>
      <p:sp>
        <p:nvSpPr>
          <p:cNvPr id="7" name="TextBox 6">
            <a:extLst>
              <a:ext uri="{FF2B5EF4-FFF2-40B4-BE49-F238E27FC236}">
                <a16:creationId xmlns:a16="http://schemas.microsoft.com/office/drawing/2014/main" id="{0487F0D5-ED80-6648-5400-7F3B796C5597}"/>
              </a:ext>
            </a:extLst>
          </p:cNvPr>
          <p:cNvSpPr txBox="1"/>
          <p:nvPr/>
        </p:nvSpPr>
        <p:spPr>
          <a:xfrm>
            <a:off x="341748" y="4702013"/>
            <a:ext cx="3666744" cy="1477328"/>
          </a:xfrm>
          <a:prstGeom prst="rect">
            <a:avLst/>
          </a:prstGeom>
          <a:noFill/>
        </p:spPr>
        <p:txBody>
          <a:bodyPr wrap="square" rtlCol="0">
            <a:spAutoFit/>
          </a:bodyPr>
          <a:lstStyle/>
          <a:p>
            <a:r>
              <a:rPr lang="en-US" dirty="0"/>
              <a:t>F-measure = (2 * </a:t>
            </a:r>
            <a:r>
              <a:rPr lang="en-IN" b="0" i="0" u="none" strike="noStrike" dirty="0">
                <a:solidFill>
                  <a:srgbClr val="444444"/>
                </a:solidFill>
                <a:effectLst/>
                <a:latin typeface="Segoe UI" panose="020B0502040204020203" pitchFamily="34" charset="0"/>
              </a:rPr>
              <a:t>0.824634656 * 	0.910138249) / 	(0.824634656 + 	0.910138249)</a:t>
            </a:r>
          </a:p>
          <a:p>
            <a:r>
              <a:rPr lang="en-IN" dirty="0">
                <a:solidFill>
                  <a:srgbClr val="444444"/>
                </a:solidFill>
                <a:latin typeface="Segoe UI" panose="020B0502040204020203" pitchFamily="34" charset="0"/>
              </a:rPr>
              <a:t>	= </a:t>
            </a:r>
            <a:r>
              <a:rPr lang="en-IN" b="0" i="0" u="none" strike="noStrike" dirty="0">
                <a:solidFill>
                  <a:srgbClr val="444444"/>
                </a:solidFill>
                <a:effectLst/>
                <a:latin typeface="Segoe UI" panose="020B0502040204020203" pitchFamily="34" charset="0"/>
              </a:rPr>
              <a:t>0.865279299</a:t>
            </a:r>
            <a:endParaRPr lang="en-IN" dirty="0"/>
          </a:p>
        </p:txBody>
      </p:sp>
    </p:spTree>
    <p:extLst>
      <p:ext uri="{BB962C8B-B14F-4D97-AF65-F5344CB8AC3E}">
        <p14:creationId xmlns:p14="http://schemas.microsoft.com/office/powerpoint/2010/main" val="2703337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979F08F-6890-4E7D-8F3F-47657269E4DC}"/>
              </a:ext>
            </a:extLst>
          </p:cNvPr>
          <p:cNvSpPr>
            <a:spLocks noGrp="1"/>
          </p:cNvSpPr>
          <p:nvPr>
            <p:ph type="ctrTitle"/>
          </p:nvPr>
        </p:nvSpPr>
        <p:spPr>
          <a:xfrm>
            <a:off x="5083790" y="333195"/>
            <a:ext cx="6153912" cy="1614477"/>
          </a:xfrm>
        </p:spPr>
        <p:txBody>
          <a:bodyPr/>
          <a:lstStyle/>
          <a:p>
            <a:r>
              <a:rPr lang="en-US" dirty="0"/>
              <a:t>Result discussion</a:t>
            </a:r>
          </a:p>
        </p:txBody>
      </p:sp>
      <p:sp>
        <p:nvSpPr>
          <p:cNvPr id="6" name="Subtitle 5">
            <a:extLst>
              <a:ext uri="{FF2B5EF4-FFF2-40B4-BE49-F238E27FC236}">
                <a16:creationId xmlns:a16="http://schemas.microsoft.com/office/drawing/2014/main" id="{BD4CE57B-A125-4D72-839E-A7A6A044FC38}"/>
              </a:ext>
            </a:extLst>
          </p:cNvPr>
          <p:cNvSpPr>
            <a:spLocks noGrp="1"/>
          </p:cNvSpPr>
          <p:nvPr>
            <p:ph type="subTitle" idx="1"/>
          </p:nvPr>
        </p:nvSpPr>
        <p:spPr>
          <a:xfrm>
            <a:off x="5083790" y="1947672"/>
            <a:ext cx="6157951" cy="4074086"/>
          </a:xfrm>
        </p:spPr>
        <p:txBody>
          <a:bodyPr>
            <a:normAutofit fontScale="85000" lnSpcReduction="10000"/>
          </a:bodyPr>
          <a:lstStyle/>
          <a:p>
            <a:pPr marL="342900" indent="-342900">
              <a:buFont typeface="Wingdings" panose="05000000000000000000" pitchFamily="2" charset="2"/>
              <a:buChar char="q"/>
            </a:pPr>
            <a:r>
              <a:rPr lang="en-US" sz="2400" dirty="0"/>
              <a:t>We calculated the confusion matrix to evaluate the performance of the trained model on the test data.</a:t>
            </a:r>
          </a:p>
          <a:p>
            <a:pPr marL="342900" indent="-342900">
              <a:buFont typeface="Wingdings" panose="05000000000000000000" pitchFamily="2" charset="2"/>
              <a:buChar char="q"/>
            </a:pPr>
            <a:r>
              <a:rPr lang="en-US" sz="2400" dirty="0"/>
              <a:t>The confusion matrix shows the number of true positives, true negatives, false positives, and false negatives.</a:t>
            </a:r>
          </a:p>
          <a:p>
            <a:pPr marL="342900" indent="-342900">
              <a:buFont typeface="Wingdings" panose="05000000000000000000" pitchFamily="2" charset="2"/>
              <a:buChar char="q"/>
            </a:pPr>
            <a:r>
              <a:rPr lang="en-US" sz="2400" dirty="0"/>
              <a:t>Using the values from the confusion matrix, we calculated the accuracy, recall, precision, and F1-score of the model.</a:t>
            </a:r>
          </a:p>
          <a:p>
            <a:pPr marL="342900" indent="-342900">
              <a:buFont typeface="Wingdings" panose="05000000000000000000" pitchFamily="2" charset="2"/>
              <a:buChar char="q"/>
            </a:pPr>
            <a:r>
              <a:rPr lang="en-US" sz="2400" dirty="0"/>
              <a:t>The accuracy is the proportion of correct predictions out of all predictions, while the recall, precision, and F1-score are measures of the model's ability to correctly identify positive cases (i.e., students at risk of dropping out) and avoid false positives (i.e., students not at risk of dropping out).</a:t>
            </a:r>
          </a:p>
        </p:txBody>
      </p:sp>
      <p:pic>
        <p:nvPicPr>
          <p:cNvPr id="9" name="Picture Placeholder 8">
            <a:extLst>
              <a:ext uri="{FF2B5EF4-FFF2-40B4-BE49-F238E27FC236}">
                <a16:creationId xmlns:a16="http://schemas.microsoft.com/office/drawing/2014/main" id="{EB5E1FEF-1282-4779-83BA-2F3F6D476B6F}"/>
              </a:ext>
            </a:extLst>
          </p:cNvPr>
          <p:cNvPicPr>
            <a:picLocks noGrp="1" noChangeAspect="1"/>
          </p:cNvPicPr>
          <p:nvPr>
            <p:ph type="pic" sz="quarter" idx="13"/>
          </p:nvPr>
        </p:nvPicPr>
        <p:blipFill rotWithShape="1">
          <a:blip r:embed="rId2"/>
          <a:srcRect l="12976" r="27047"/>
          <a:stretch/>
        </p:blipFill>
        <p:spPr>
          <a:xfrm>
            <a:off x="0" y="0"/>
            <a:ext cx="5062929" cy="6857998"/>
          </a:xfrm>
        </p:spPr>
      </p:pic>
      <p:sp>
        <p:nvSpPr>
          <p:cNvPr id="4" name="Slide Number Placeholder 3">
            <a:extLst>
              <a:ext uri="{FF2B5EF4-FFF2-40B4-BE49-F238E27FC236}">
                <a16:creationId xmlns:a16="http://schemas.microsoft.com/office/drawing/2014/main" id="{05F8C04B-250D-4AE1-9F65-682FB4830BAF}"/>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15</a:t>
            </a:fld>
            <a:endParaRPr lang="en-US" dirty="0"/>
          </a:p>
        </p:txBody>
      </p:sp>
    </p:spTree>
    <p:extLst>
      <p:ext uri="{BB962C8B-B14F-4D97-AF65-F5344CB8AC3E}">
        <p14:creationId xmlns:p14="http://schemas.microsoft.com/office/powerpoint/2010/main" val="718815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E2E09-3A82-4E32-88E3-59E694EFE546}"/>
              </a:ext>
            </a:extLst>
          </p:cNvPr>
          <p:cNvSpPr>
            <a:spLocks noGrp="1"/>
          </p:cNvSpPr>
          <p:nvPr>
            <p:ph type="title"/>
          </p:nvPr>
        </p:nvSpPr>
        <p:spPr>
          <a:xfrm>
            <a:off x="1143001" y="533400"/>
            <a:ext cx="5496636" cy="1685898"/>
          </a:xfrm>
        </p:spPr>
        <p:txBody>
          <a:bodyPr/>
          <a:lstStyle/>
          <a:p>
            <a:r>
              <a:rPr lang="en-US" dirty="0"/>
              <a:t>Conclusion</a:t>
            </a:r>
          </a:p>
        </p:txBody>
      </p:sp>
      <p:sp>
        <p:nvSpPr>
          <p:cNvPr id="3" name="Content Placeholder 2">
            <a:extLst>
              <a:ext uri="{FF2B5EF4-FFF2-40B4-BE49-F238E27FC236}">
                <a16:creationId xmlns:a16="http://schemas.microsoft.com/office/drawing/2014/main" id="{9925E272-AF60-4462-95A9-115739F781AE}"/>
              </a:ext>
            </a:extLst>
          </p:cNvPr>
          <p:cNvSpPr>
            <a:spLocks noGrp="1"/>
          </p:cNvSpPr>
          <p:nvPr>
            <p:ph idx="1"/>
          </p:nvPr>
        </p:nvSpPr>
        <p:spPr>
          <a:xfrm>
            <a:off x="1143001" y="2229347"/>
            <a:ext cx="5496636" cy="3821743"/>
          </a:xfrm>
        </p:spPr>
        <p:txBody>
          <a:bodyPr>
            <a:normAutofit/>
          </a:bodyPr>
          <a:lstStyle/>
          <a:p>
            <a:r>
              <a:rPr lang="en-US" dirty="0"/>
              <a:t>Our project aimed to develop a machine learning model to predict student dropout rates based on various factors. We performed data cleaning, exploratory data analysis, and model building using binary logistic regression. Our model achieved a high level of accuracy, precision, and recall in predicting student dropout rates. This project has potential to identify at-risk students.</a:t>
            </a:r>
          </a:p>
        </p:txBody>
      </p:sp>
      <p:sp>
        <p:nvSpPr>
          <p:cNvPr id="17" name="Footer Placeholder 16">
            <a:extLst>
              <a:ext uri="{FF2B5EF4-FFF2-40B4-BE49-F238E27FC236}">
                <a16:creationId xmlns:a16="http://schemas.microsoft.com/office/drawing/2014/main" id="{A372FF69-5317-4BE5-B218-0E85D7FE0FB1}"/>
              </a:ext>
            </a:extLst>
          </p:cNvPr>
          <p:cNvSpPr>
            <a:spLocks noGrp="1"/>
          </p:cNvSpPr>
          <p:nvPr>
            <p:ph type="ftr" sz="quarter" idx="11"/>
          </p:nvPr>
        </p:nvSpPr>
        <p:spPr>
          <a:xfrm>
            <a:off x="154429" y="6398878"/>
            <a:ext cx="4497315" cy="365125"/>
          </a:xfrm>
        </p:spPr>
        <p:txBody>
          <a:bodyPr/>
          <a:lstStyle/>
          <a:p>
            <a:r>
              <a:rPr lang="en-US" dirty="0"/>
              <a:t>student dropout rates or academic success prediction</a:t>
            </a:r>
          </a:p>
        </p:txBody>
      </p:sp>
      <p:pic>
        <p:nvPicPr>
          <p:cNvPr id="68" name="Picture Placeholder 67">
            <a:extLst>
              <a:ext uri="{FF2B5EF4-FFF2-40B4-BE49-F238E27FC236}">
                <a16:creationId xmlns:a16="http://schemas.microsoft.com/office/drawing/2014/main" id="{C700B77F-91C5-4642-9ABF-EA81F3CF6916}"/>
              </a:ext>
            </a:extLst>
          </p:cNvPr>
          <p:cNvPicPr>
            <a:picLocks noGrp="1" noChangeAspect="1"/>
          </p:cNvPicPr>
          <p:nvPr>
            <p:ph type="pic" sz="quarter" idx="14"/>
          </p:nvPr>
        </p:nvPicPr>
        <p:blipFill rotWithShape="1">
          <a:blip r:embed="rId2"/>
          <a:srcRect l="18325" r="18325"/>
          <a:stretch/>
        </p:blipFill>
        <p:spPr>
          <a:xfrm>
            <a:off x="7186070" y="0"/>
            <a:ext cx="2463897" cy="3429000"/>
          </a:xfrm>
        </p:spPr>
      </p:pic>
      <p:pic>
        <p:nvPicPr>
          <p:cNvPr id="72" name="Picture Placeholder 71">
            <a:extLst>
              <a:ext uri="{FF2B5EF4-FFF2-40B4-BE49-F238E27FC236}">
                <a16:creationId xmlns:a16="http://schemas.microsoft.com/office/drawing/2014/main" id="{781FD203-6B96-4232-92C2-850AD4DA0F7D}"/>
              </a:ext>
            </a:extLst>
          </p:cNvPr>
          <p:cNvPicPr>
            <a:picLocks noGrp="1" noChangeAspect="1"/>
          </p:cNvPicPr>
          <p:nvPr>
            <p:ph type="pic" sz="quarter" idx="13"/>
          </p:nvPr>
        </p:nvPicPr>
        <p:blipFill rotWithShape="1">
          <a:blip r:embed="rId3"/>
          <a:srcRect l="26006" r="26022"/>
          <a:stretch/>
        </p:blipFill>
        <p:spPr>
          <a:xfrm>
            <a:off x="9649153" y="0"/>
            <a:ext cx="2539799" cy="3429000"/>
          </a:xfrm>
        </p:spPr>
      </p:pic>
      <p:pic>
        <p:nvPicPr>
          <p:cNvPr id="74" name="Picture Placeholder 73">
            <a:extLst>
              <a:ext uri="{FF2B5EF4-FFF2-40B4-BE49-F238E27FC236}">
                <a16:creationId xmlns:a16="http://schemas.microsoft.com/office/drawing/2014/main" id="{A84AF2F7-9744-4960-8C3C-77190198196B}"/>
              </a:ext>
            </a:extLst>
          </p:cNvPr>
          <p:cNvPicPr>
            <a:picLocks noGrp="1" noChangeAspect="1"/>
          </p:cNvPicPr>
          <p:nvPr>
            <p:ph type="pic" sz="quarter" idx="16"/>
          </p:nvPr>
        </p:nvPicPr>
        <p:blipFill rotWithShape="1">
          <a:blip r:embed="rId4"/>
          <a:srcRect l="21087" r="28580"/>
          <a:stretch/>
        </p:blipFill>
        <p:spPr>
          <a:xfrm>
            <a:off x="7186070" y="3383280"/>
            <a:ext cx="2463897" cy="3474720"/>
          </a:xfrm>
        </p:spPr>
      </p:pic>
      <p:pic>
        <p:nvPicPr>
          <p:cNvPr id="78" name="Picture Placeholder 77">
            <a:extLst>
              <a:ext uri="{FF2B5EF4-FFF2-40B4-BE49-F238E27FC236}">
                <a16:creationId xmlns:a16="http://schemas.microsoft.com/office/drawing/2014/main" id="{D76BFBCE-A55E-4F19-9A0A-78307FDBE964}"/>
              </a:ext>
            </a:extLst>
          </p:cNvPr>
          <p:cNvPicPr>
            <a:picLocks noGrp="1" noChangeAspect="1"/>
          </p:cNvPicPr>
          <p:nvPr>
            <p:ph type="pic" sz="quarter" idx="15"/>
          </p:nvPr>
        </p:nvPicPr>
        <p:blipFill rotWithShape="1">
          <a:blip r:embed="rId5"/>
          <a:srcRect l="30470" r="18763"/>
          <a:stretch/>
        </p:blipFill>
        <p:spPr>
          <a:xfrm>
            <a:off x="9649155" y="3383280"/>
            <a:ext cx="2539798" cy="3474720"/>
          </a:xfrm>
        </p:spPr>
      </p:pic>
      <p:sp>
        <p:nvSpPr>
          <p:cNvPr id="18" name="Slide Number Placeholder 17">
            <a:extLst>
              <a:ext uri="{FF2B5EF4-FFF2-40B4-BE49-F238E27FC236}">
                <a16:creationId xmlns:a16="http://schemas.microsoft.com/office/drawing/2014/main" id="{70961BC8-7B79-40B2-B578-4EB512140BBB}"/>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16</a:t>
            </a:fld>
            <a:endParaRPr lang="en-US" dirty="0"/>
          </a:p>
        </p:txBody>
      </p:sp>
    </p:spTree>
    <p:extLst>
      <p:ext uri="{BB962C8B-B14F-4D97-AF65-F5344CB8AC3E}">
        <p14:creationId xmlns:p14="http://schemas.microsoft.com/office/powerpoint/2010/main" val="3495264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32718-615D-445E-861C-ADF040C4B2A4}"/>
              </a:ext>
            </a:extLst>
          </p:cNvPr>
          <p:cNvSpPr>
            <a:spLocks noGrp="1"/>
          </p:cNvSpPr>
          <p:nvPr>
            <p:ph type="title"/>
          </p:nvPr>
        </p:nvSpPr>
        <p:spPr>
          <a:xfrm>
            <a:off x="5146159" y="685800"/>
            <a:ext cx="6238688" cy="1382233"/>
          </a:xfrm>
        </p:spPr>
        <p:txBody>
          <a:bodyPr/>
          <a:lstStyle/>
          <a:p>
            <a:r>
              <a:rPr lang="en-US" dirty="0"/>
              <a:t>Thank you</a:t>
            </a:r>
          </a:p>
        </p:txBody>
      </p:sp>
      <p:pic>
        <p:nvPicPr>
          <p:cNvPr id="6" name="Picture Placeholder 5">
            <a:extLst>
              <a:ext uri="{FF2B5EF4-FFF2-40B4-BE49-F238E27FC236}">
                <a16:creationId xmlns:a16="http://schemas.microsoft.com/office/drawing/2014/main" id="{610B39E1-AAA7-4199-8B7C-D12DD364E6D7}"/>
              </a:ext>
            </a:extLst>
          </p:cNvPr>
          <p:cNvPicPr>
            <a:picLocks noGrp="1" noChangeAspect="1"/>
          </p:cNvPicPr>
          <p:nvPr>
            <p:ph type="pic" sz="quarter" idx="13"/>
          </p:nvPr>
        </p:nvPicPr>
        <p:blipFill rotWithShape="1">
          <a:blip r:embed="rId2"/>
          <a:srcRect l="27535" t="-109" r="15802" b="109"/>
          <a:stretch/>
        </p:blipFill>
        <p:spPr>
          <a:xfrm>
            <a:off x="0" y="0"/>
            <a:ext cx="4497315" cy="6846394"/>
          </a:xfrm>
        </p:spPr>
      </p:pic>
      <p:sp>
        <p:nvSpPr>
          <p:cNvPr id="35" name="Footer Placeholder 2">
            <a:extLst>
              <a:ext uri="{FF2B5EF4-FFF2-40B4-BE49-F238E27FC236}">
                <a16:creationId xmlns:a16="http://schemas.microsoft.com/office/drawing/2014/main" id="{B7DBC9F7-37C7-4A2D-ACBC-EBDA35886D84}"/>
              </a:ext>
            </a:extLst>
          </p:cNvPr>
          <p:cNvSpPr>
            <a:spLocks noGrp="1"/>
          </p:cNvSpPr>
          <p:nvPr>
            <p:ph type="ftr" sz="quarter" idx="11"/>
          </p:nvPr>
        </p:nvSpPr>
        <p:spPr>
          <a:xfrm>
            <a:off x="6946977" y="6398877"/>
            <a:ext cx="4497315" cy="365125"/>
          </a:xfrm>
        </p:spPr>
        <p:txBody>
          <a:bodyPr/>
          <a:lstStyle>
            <a:lvl1pPr>
              <a:defRPr>
                <a:solidFill>
                  <a:schemeClr val="bg1"/>
                </a:solidFill>
              </a:defRPr>
            </a:lvl1pPr>
          </a:lstStyle>
          <a:p>
            <a:r>
              <a:rPr lang="en-US" dirty="0">
                <a:solidFill>
                  <a:schemeClr val="tx1"/>
                </a:solidFill>
              </a:rPr>
              <a:t>student dropout rates or academic success prediction</a:t>
            </a:r>
          </a:p>
        </p:txBody>
      </p:sp>
      <p:sp>
        <p:nvSpPr>
          <p:cNvPr id="3" name="Content Placeholder 2">
            <a:extLst>
              <a:ext uri="{FF2B5EF4-FFF2-40B4-BE49-F238E27FC236}">
                <a16:creationId xmlns:a16="http://schemas.microsoft.com/office/drawing/2014/main" id="{7137E6E0-B242-46D9-ABE6-B318CABC4509}"/>
              </a:ext>
            </a:extLst>
          </p:cNvPr>
          <p:cNvSpPr>
            <a:spLocks noGrp="1"/>
          </p:cNvSpPr>
          <p:nvPr>
            <p:ph idx="1"/>
          </p:nvPr>
        </p:nvSpPr>
        <p:spPr>
          <a:xfrm>
            <a:off x="5146158" y="2301949"/>
            <a:ext cx="6238687" cy="4022650"/>
          </a:xfrm>
        </p:spPr>
        <p:txBody>
          <a:bodyPr/>
          <a:lstStyle/>
          <a:p>
            <a:r>
              <a:rPr lang="en-US" dirty="0"/>
              <a:t>Algorithm Artists - Amit Chakraborty</a:t>
            </a:r>
          </a:p>
          <a:p>
            <a:r>
              <a:rPr lang="en-US" dirty="0"/>
              <a:t>			    Koushik Ghosh</a:t>
            </a:r>
          </a:p>
          <a:p>
            <a:r>
              <a:rPr lang="en-US" dirty="0"/>
              <a:t>			    Rakesh Yadav</a:t>
            </a:r>
          </a:p>
        </p:txBody>
      </p:sp>
      <p:sp>
        <p:nvSpPr>
          <p:cNvPr id="9" name="Slide Number Placeholder 8">
            <a:extLst>
              <a:ext uri="{FF2B5EF4-FFF2-40B4-BE49-F238E27FC236}">
                <a16:creationId xmlns:a16="http://schemas.microsoft.com/office/drawing/2014/main" id="{219C547C-C2F1-493E-9B64-E089F9DBC6A3}"/>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17</a:t>
            </a:fld>
            <a:endParaRPr lang="en-US" dirty="0"/>
          </a:p>
        </p:txBody>
      </p:sp>
    </p:spTree>
    <p:extLst>
      <p:ext uri="{BB962C8B-B14F-4D97-AF65-F5344CB8AC3E}">
        <p14:creationId xmlns:p14="http://schemas.microsoft.com/office/powerpoint/2010/main" val="3043070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5FF8487-12CC-455B-BB28-092AAA3E43A4}"/>
              </a:ext>
            </a:extLst>
          </p:cNvPr>
          <p:cNvSpPr>
            <a:spLocks noGrp="1"/>
          </p:cNvSpPr>
          <p:nvPr>
            <p:ph type="title"/>
          </p:nvPr>
        </p:nvSpPr>
        <p:spPr>
          <a:xfrm>
            <a:off x="1143000" y="533401"/>
            <a:ext cx="9906000" cy="1382156"/>
          </a:xfrm>
        </p:spPr>
        <p:txBody>
          <a:bodyPr/>
          <a:lstStyle/>
          <a:p>
            <a:r>
              <a:rPr lang="en-US" dirty="0"/>
              <a:t>Team – Algorithm Artists</a:t>
            </a:r>
          </a:p>
        </p:txBody>
      </p:sp>
      <p:sp>
        <p:nvSpPr>
          <p:cNvPr id="12" name="Text Placeholder 11">
            <a:extLst>
              <a:ext uri="{FF2B5EF4-FFF2-40B4-BE49-F238E27FC236}">
                <a16:creationId xmlns:a16="http://schemas.microsoft.com/office/drawing/2014/main" id="{9CC19BCA-4923-4952-996B-EDA82BCF117C}"/>
              </a:ext>
            </a:extLst>
          </p:cNvPr>
          <p:cNvSpPr>
            <a:spLocks noGrp="1"/>
          </p:cNvSpPr>
          <p:nvPr>
            <p:ph type="body" idx="1"/>
          </p:nvPr>
        </p:nvSpPr>
        <p:spPr>
          <a:xfrm>
            <a:off x="1143000" y="1915557"/>
            <a:ext cx="3803904" cy="603504"/>
          </a:xfrm>
        </p:spPr>
        <p:txBody>
          <a:bodyPr/>
          <a:lstStyle/>
          <a:p>
            <a:r>
              <a:rPr lang="en-US" sz="2800" dirty="0"/>
              <a:t>Amit Chakraborty</a:t>
            </a:r>
          </a:p>
        </p:txBody>
      </p:sp>
      <p:sp>
        <p:nvSpPr>
          <p:cNvPr id="33" name="Footer Placeholder 32">
            <a:extLst>
              <a:ext uri="{FF2B5EF4-FFF2-40B4-BE49-F238E27FC236}">
                <a16:creationId xmlns:a16="http://schemas.microsoft.com/office/drawing/2014/main" id="{F44FB830-1437-400F-A377-489B315C7813}"/>
              </a:ext>
            </a:extLst>
          </p:cNvPr>
          <p:cNvSpPr>
            <a:spLocks noGrp="1"/>
          </p:cNvSpPr>
          <p:nvPr>
            <p:ph type="ftr" sz="quarter" idx="11"/>
          </p:nvPr>
        </p:nvSpPr>
        <p:spPr>
          <a:xfrm>
            <a:off x="154429" y="6398878"/>
            <a:ext cx="4497315" cy="365125"/>
          </a:xfrm>
        </p:spPr>
        <p:txBody>
          <a:bodyPr/>
          <a:lstStyle/>
          <a:p>
            <a:r>
              <a:rPr lang="en-US" dirty="0"/>
              <a:t>student dropout rates or academic success prediction</a:t>
            </a:r>
          </a:p>
        </p:txBody>
      </p:sp>
      <p:sp>
        <p:nvSpPr>
          <p:cNvPr id="34" name="Slide Number Placeholder 33">
            <a:extLst>
              <a:ext uri="{FF2B5EF4-FFF2-40B4-BE49-F238E27FC236}">
                <a16:creationId xmlns:a16="http://schemas.microsoft.com/office/drawing/2014/main" id="{97124BB6-5243-455D-83FF-AE2077E38773}"/>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2</a:t>
            </a:fld>
            <a:endParaRPr lang="en-US" dirty="0"/>
          </a:p>
        </p:txBody>
      </p:sp>
      <p:sp>
        <p:nvSpPr>
          <p:cNvPr id="41" name="Text Placeholder 11">
            <a:extLst>
              <a:ext uri="{FF2B5EF4-FFF2-40B4-BE49-F238E27FC236}">
                <a16:creationId xmlns:a16="http://schemas.microsoft.com/office/drawing/2014/main" id="{F8EE71B4-D0F1-50C9-5B09-5AE5125EAECB}"/>
              </a:ext>
            </a:extLst>
          </p:cNvPr>
          <p:cNvSpPr txBox="1">
            <a:spLocks/>
          </p:cNvSpPr>
          <p:nvPr/>
        </p:nvSpPr>
        <p:spPr>
          <a:xfrm>
            <a:off x="1143000" y="2866533"/>
            <a:ext cx="3383280" cy="603504"/>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SzPct val="80000"/>
              <a:buFont typeface="Arial" panose="020B0604020202020204" pitchFamily="34" charset="0"/>
              <a:buNone/>
              <a:defRPr sz="2000" b="1" kern="1200">
                <a:solidFill>
                  <a:schemeClr val="tx1">
                    <a:lumMod val="85000"/>
                    <a:lumOff val="15000"/>
                  </a:schemeClr>
                </a:solidFill>
                <a:latin typeface="+mj-lt"/>
                <a:ea typeface="+mn-ea"/>
                <a:cs typeface="+mn-cs"/>
              </a:defRPr>
            </a:lvl1pPr>
            <a:lvl2pPr marL="457200" indent="0" algn="l" defTabSz="914400" rtl="0" eaLnBrk="1" latinLnBrk="0" hangingPunct="1">
              <a:lnSpc>
                <a:spcPct val="100000"/>
              </a:lnSpc>
              <a:spcBef>
                <a:spcPts val="500"/>
              </a:spcBef>
              <a:buSzPct val="80000"/>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00000"/>
              </a:lnSpc>
              <a:spcBef>
                <a:spcPts val="500"/>
              </a:spcBef>
              <a:buSzPct val="80000"/>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500"/>
              </a:spcBef>
              <a:buSzPct val="80000"/>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500"/>
              </a:spcBef>
              <a:buSzPct val="80000"/>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800" dirty="0"/>
              <a:t>Koushik Ghosh</a:t>
            </a:r>
          </a:p>
        </p:txBody>
      </p:sp>
      <p:sp>
        <p:nvSpPr>
          <p:cNvPr id="42" name="Text Placeholder 11">
            <a:extLst>
              <a:ext uri="{FF2B5EF4-FFF2-40B4-BE49-F238E27FC236}">
                <a16:creationId xmlns:a16="http://schemas.microsoft.com/office/drawing/2014/main" id="{11A13BE4-F9D1-8168-F815-E44A0CD48CC7}"/>
              </a:ext>
            </a:extLst>
          </p:cNvPr>
          <p:cNvSpPr txBox="1">
            <a:spLocks/>
          </p:cNvSpPr>
          <p:nvPr/>
        </p:nvSpPr>
        <p:spPr>
          <a:xfrm>
            <a:off x="1143000" y="3817509"/>
            <a:ext cx="3383280" cy="603504"/>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SzPct val="80000"/>
              <a:buFont typeface="Arial" panose="020B0604020202020204" pitchFamily="34" charset="0"/>
              <a:buNone/>
              <a:defRPr sz="2000" b="1" kern="1200">
                <a:solidFill>
                  <a:schemeClr val="tx1">
                    <a:lumMod val="85000"/>
                    <a:lumOff val="15000"/>
                  </a:schemeClr>
                </a:solidFill>
                <a:latin typeface="+mj-lt"/>
                <a:ea typeface="+mn-ea"/>
                <a:cs typeface="+mn-cs"/>
              </a:defRPr>
            </a:lvl1pPr>
            <a:lvl2pPr marL="457200" indent="0" algn="l" defTabSz="914400" rtl="0" eaLnBrk="1" latinLnBrk="0" hangingPunct="1">
              <a:lnSpc>
                <a:spcPct val="100000"/>
              </a:lnSpc>
              <a:spcBef>
                <a:spcPts val="500"/>
              </a:spcBef>
              <a:buSzPct val="80000"/>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00000"/>
              </a:lnSpc>
              <a:spcBef>
                <a:spcPts val="500"/>
              </a:spcBef>
              <a:buSzPct val="80000"/>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500"/>
              </a:spcBef>
              <a:buSzPct val="80000"/>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500"/>
              </a:spcBef>
              <a:buSzPct val="80000"/>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800" dirty="0"/>
              <a:t>Rakesh Yadav</a:t>
            </a:r>
          </a:p>
        </p:txBody>
      </p:sp>
    </p:spTree>
    <p:extLst>
      <p:ext uri="{BB962C8B-B14F-4D97-AF65-F5344CB8AC3E}">
        <p14:creationId xmlns:p14="http://schemas.microsoft.com/office/powerpoint/2010/main" val="276079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5FF8487-12CC-455B-BB28-092AAA3E43A4}"/>
              </a:ext>
            </a:extLst>
          </p:cNvPr>
          <p:cNvSpPr>
            <a:spLocks noGrp="1"/>
          </p:cNvSpPr>
          <p:nvPr>
            <p:ph type="title"/>
          </p:nvPr>
        </p:nvSpPr>
        <p:spPr>
          <a:xfrm>
            <a:off x="1143000" y="533401"/>
            <a:ext cx="9906000" cy="1382156"/>
          </a:xfrm>
        </p:spPr>
        <p:txBody>
          <a:bodyPr/>
          <a:lstStyle/>
          <a:p>
            <a:r>
              <a:rPr lang="en-US" dirty="0"/>
              <a:t>Team – Algorithm Artists</a:t>
            </a:r>
          </a:p>
        </p:txBody>
      </p:sp>
      <p:sp>
        <p:nvSpPr>
          <p:cNvPr id="12" name="Text Placeholder 11">
            <a:extLst>
              <a:ext uri="{FF2B5EF4-FFF2-40B4-BE49-F238E27FC236}">
                <a16:creationId xmlns:a16="http://schemas.microsoft.com/office/drawing/2014/main" id="{9CC19BCA-4923-4952-996B-EDA82BCF117C}"/>
              </a:ext>
            </a:extLst>
          </p:cNvPr>
          <p:cNvSpPr>
            <a:spLocks noGrp="1"/>
          </p:cNvSpPr>
          <p:nvPr>
            <p:ph type="body" idx="1"/>
          </p:nvPr>
        </p:nvSpPr>
        <p:spPr>
          <a:xfrm>
            <a:off x="1143000" y="1915557"/>
            <a:ext cx="3803904" cy="603504"/>
          </a:xfrm>
        </p:spPr>
        <p:txBody>
          <a:bodyPr/>
          <a:lstStyle/>
          <a:p>
            <a:r>
              <a:rPr lang="en-US" sz="3600" u="sng" dirty="0"/>
              <a:t>Amit Chakraborty</a:t>
            </a:r>
          </a:p>
        </p:txBody>
      </p:sp>
      <p:sp>
        <p:nvSpPr>
          <p:cNvPr id="33" name="Footer Placeholder 32">
            <a:extLst>
              <a:ext uri="{FF2B5EF4-FFF2-40B4-BE49-F238E27FC236}">
                <a16:creationId xmlns:a16="http://schemas.microsoft.com/office/drawing/2014/main" id="{F44FB830-1437-400F-A377-489B315C7813}"/>
              </a:ext>
            </a:extLst>
          </p:cNvPr>
          <p:cNvSpPr>
            <a:spLocks noGrp="1"/>
          </p:cNvSpPr>
          <p:nvPr>
            <p:ph type="ftr" sz="quarter" idx="11"/>
          </p:nvPr>
        </p:nvSpPr>
        <p:spPr>
          <a:xfrm>
            <a:off x="154429" y="6398878"/>
            <a:ext cx="4497315" cy="365125"/>
          </a:xfrm>
        </p:spPr>
        <p:txBody>
          <a:bodyPr/>
          <a:lstStyle/>
          <a:p>
            <a:r>
              <a:rPr lang="en-US" dirty="0"/>
              <a:t>student dropout rates or academic success prediction</a:t>
            </a:r>
          </a:p>
        </p:txBody>
      </p:sp>
      <p:sp>
        <p:nvSpPr>
          <p:cNvPr id="34" name="Slide Number Placeholder 33">
            <a:extLst>
              <a:ext uri="{FF2B5EF4-FFF2-40B4-BE49-F238E27FC236}">
                <a16:creationId xmlns:a16="http://schemas.microsoft.com/office/drawing/2014/main" id="{97124BB6-5243-455D-83FF-AE2077E38773}"/>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3</a:t>
            </a:fld>
            <a:endParaRPr lang="en-US" dirty="0"/>
          </a:p>
        </p:txBody>
      </p:sp>
      <p:sp>
        <p:nvSpPr>
          <p:cNvPr id="41" name="Text Placeholder 11">
            <a:extLst>
              <a:ext uri="{FF2B5EF4-FFF2-40B4-BE49-F238E27FC236}">
                <a16:creationId xmlns:a16="http://schemas.microsoft.com/office/drawing/2014/main" id="{F8EE71B4-D0F1-50C9-5B09-5AE5125EAECB}"/>
              </a:ext>
            </a:extLst>
          </p:cNvPr>
          <p:cNvSpPr txBox="1">
            <a:spLocks/>
          </p:cNvSpPr>
          <p:nvPr/>
        </p:nvSpPr>
        <p:spPr>
          <a:xfrm>
            <a:off x="1143000" y="2866533"/>
            <a:ext cx="3383280" cy="603504"/>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SzPct val="80000"/>
              <a:buFont typeface="Arial" panose="020B0604020202020204" pitchFamily="34" charset="0"/>
              <a:buNone/>
              <a:defRPr sz="2000" b="1" kern="1200">
                <a:solidFill>
                  <a:schemeClr val="tx1">
                    <a:lumMod val="85000"/>
                    <a:lumOff val="15000"/>
                  </a:schemeClr>
                </a:solidFill>
                <a:latin typeface="+mj-lt"/>
                <a:ea typeface="+mn-ea"/>
                <a:cs typeface="+mn-cs"/>
              </a:defRPr>
            </a:lvl1pPr>
            <a:lvl2pPr marL="457200" indent="0" algn="l" defTabSz="914400" rtl="0" eaLnBrk="1" latinLnBrk="0" hangingPunct="1">
              <a:lnSpc>
                <a:spcPct val="100000"/>
              </a:lnSpc>
              <a:spcBef>
                <a:spcPts val="500"/>
              </a:spcBef>
              <a:buSzPct val="80000"/>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00000"/>
              </a:lnSpc>
              <a:spcBef>
                <a:spcPts val="500"/>
              </a:spcBef>
              <a:buSzPct val="80000"/>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500"/>
              </a:spcBef>
              <a:buSzPct val="80000"/>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500"/>
              </a:spcBef>
              <a:buSzPct val="80000"/>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800" dirty="0"/>
              <a:t>Koushik Ghosh</a:t>
            </a:r>
          </a:p>
        </p:txBody>
      </p:sp>
      <p:sp>
        <p:nvSpPr>
          <p:cNvPr id="42" name="Text Placeholder 11">
            <a:extLst>
              <a:ext uri="{FF2B5EF4-FFF2-40B4-BE49-F238E27FC236}">
                <a16:creationId xmlns:a16="http://schemas.microsoft.com/office/drawing/2014/main" id="{11A13BE4-F9D1-8168-F815-E44A0CD48CC7}"/>
              </a:ext>
            </a:extLst>
          </p:cNvPr>
          <p:cNvSpPr txBox="1">
            <a:spLocks/>
          </p:cNvSpPr>
          <p:nvPr/>
        </p:nvSpPr>
        <p:spPr>
          <a:xfrm>
            <a:off x="1143000" y="3817509"/>
            <a:ext cx="3383280" cy="603504"/>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SzPct val="80000"/>
              <a:buFont typeface="Arial" panose="020B0604020202020204" pitchFamily="34" charset="0"/>
              <a:buNone/>
              <a:defRPr sz="2000" b="1" kern="1200">
                <a:solidFill>
                  <a:schemeClr val="tx1">
                    <a:lumMod val="85000"/>
                    <a:lumOff val="15000"/>
                  </a:schemeClr>
                </a:solidFill>
                <a:latin typeface="+mj-lt"/>
                <a:ea typeface="+mn-ea"/>
                <a:cs typeface="+mn-cs"/>
              </a:defRPr>
            </a:lvl1pPr>
            <a:lvl2pPr marL="457200" indent="0" algn="l" defTabSz="914400" rtl="0" eaLnBrk="1" latinLnBrk="0" hangingPunct="1">
              <a:lnSpc>
                <a:spcPct val="100000"/>
              </a:lnSpc>
              <a:spcBef>
                <a:spcPts val="500"/>
              </a:spcBef>
              <a:buSzPct val="80000"/>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00000"/>
              </a:lnSpc>
              <a:spcBef>
                <a:spcPts val="500"/>
              </a:spcBef>
              <a:buSzPct val="80000"/>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500"/>
              </a:spcBef>
              <a:buSzPct val="80000"/>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500"/>
              </a:spcBef>
              <a:buSzPct val="80000"/>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800" dirty="0"/>
              <a:t>Rakesh Yadav</a:t>
            </a:r>
          </a:p>
        </p:txBody>
      </p:sp>
    </p:spTree>
    <p:extLst>
      <p:ext uri="{BB962C8B-B14F-4D97-AF65-F5344CB8AC3E}">
        <p14:creationId xmlns:p14="http://schemas.microsoft.com/office/powerpoint/2010/main" val="28947705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5FF8487-12CC-455B-BB28-092AAA3E43A4}"/>
              </a:ext>
            </a:extLst>
          </p:cNvPr>
          <p:cNvSpPr>
            <a:spLocks noGrp="1"/>
          </p:cNvSpPr>
          <p:nvPr>
            <p:ph type="title"/>
          </p:nvPr>
        </p:nvSpPr>
        <p:spPr>
          <a:xfrm>
            <a:off x="1143000" y="533401"/>
            <a:ext cx="9906000" cy="1382156"/>
          </a:xfrm>
        </p:spPr>
        <p:txBody>
          <a:bodyPr/>
          <a:lstStyle/>
          <a:p>
            <a:r>
              <a:rPr lang="en-US" dirty="0"/>
              <a:t>Team – Algorithm Artists</a:t>
            </a:r>
          </a:p>
        </p:txBody>
      </p:sp>
      <p:sp>
        <p:nvSpPr>
          <p:cNvPr id="12" name="Text Placeholder 11">
            <a:extLst>
              <a:ext uri="{FF2B5EF4-FFF2-40B4-BE49-F238E27FC236}">
                <a16:creationId xmlns:a16="http://schemas.microsoft.com/office/drawing/2014/main" id="{9CC19BCA-4923-4952-996B-EDA82BCF117C}"/>
              </a:ext>
            </a:extLst>
          </p:cNvPr>
          <p:cNvSpPr>
            <a:spLocks noGrp="1"/>
          </p:cNvSpPr>
          <p:nvPr>
            <p:ph type="body" idx="1"/>
          </p:nvPr>
        </p:nvSpPr>
        <p:spPr>
          <a:xfrm>
            <a:off x="1143000" y="1915557"/>
            <a:ext cx="3383280" cy="603504"/>
          </a:xfrm>
        </p:spPr>
        <p:txBody>
          <a:bodyPr/>
          <a:lstStyle/>
          <a:p>
            <a:r>
              <a:rPr lang="en-US" sz="2800" dirty="0"/>
              <a:t>Amit Chakraborty</a:t>
            </a:r>
          </a:p>
        </p:txBody>
      </p:sp>
      <p:sp>
        <p:nvSpPr>
          <p:cNvPr id="33" name="Footer Placeholder 32">
            <a:extLst>
              <a:ext uri="{FF2B5EF4-FFF2-40B4-BE49-F238E27FC236}">
                <a16:creationId xmlns:a16="http://schemas.microsoft.com/office/drawing/2014/main" id="{F44FB830-1437-400F-A377-489B315C7813}"/>
              </a:ext>
            </a:extLst>
          </p:cNvPr>
          <p:cNvSpPr>
            <a:spLocks noGrp="1"/>
          </p:cNvSpPr>
          <p:nvPr>
            <p:ph type="ftr" sz="quarter" idx="11"/>
          </p:nvPr>
        </p:nvSpPr>
        <p:spPr>
          <a:xfrm>
            <a:off x="154429" y="6398878"/>
            <a:ext cx="4497315" cy="365125"/>
          </a:xfrm>
        </p:spPr>
        <p:txBody>
          <a:bodyPr/>
          <a:lstStyle/>
          <a:p>
            <a:r>
              <a:rPr lang="en-US" dirty="0"/>
              <a:t>student dropout rates or academic success prediction</a:t>
            </a:r>
          </a:p>
        </p:txBody>
      </p:sp>
      <p:sp>
        <p:nvSpPr>
          <p:cNvPr id="34" name="Slide Number Placeholder 33">
            <a:extLst>
              <a:ext uri="{FF2B5EF4-FFF2-40B4-BE49-F238E27FC236}">
                <a16:creationId xmlns:a16="http://schemas.microsoft.com/office/drawing/2014/main" id="{97124BB6-5243-455D-83FF-AE2077E38773}"/>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4</a:t>
            </a:fld>
            <a:endParaRPr lang="en-US" dirty="0"/>
          </a:p>
        </p:txBody>
      </p:sp>
      <p:sp>
        <p:nvSpPr>
          <p:cNvPr id="41" name="Text Placeholder 11">
            <a:extLst>
              <a:ext uri="{FF2B5EF4-FFF2-40B4-BE49-F238E27FC236}">
                <a16:creationId xmlns:a16="http://schemas.microsoft.com/office/drawing/2014/main" id="{F8EE71B4-D0F1-50C9-5B09-5AE5125EAECB}"/>
              </a:ext>
            </a:extLst>
          </p:cNvPr>
          <p:cNvSpPr txBox="1">
            <a:spLocks/>
          </p:cNvSpPr>
          <p:nvPr/>
        </p:nvSpPr>
        <p:spPr>
          <a:xfrm>
            <a:off x="1143000" y="2866533"/>
            <a:ext cx="4782312" cy="603504"/>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SzPct val="80000"/>
              <a:buFont typeface="Arial" panose="020B0604020202020204" pitchFamily="34" charset="0"/>
              <a:buNone/>
              <a:defRPr sz="2000" b="1" kern="1200">
                <a:solidFill>
                  <a:schemeClr val="tx1">
                    <a:lumMod val="85000"/>
                    <a:lumOff val="15000"/>
                  </a:schemeClr>
                </a:solidFill>
                <a:latin typeface="+mj-lt"/>
                <a:ea typeface="+mn-ea"/>
                <a:cs typeface="+mn-cs"/>
              </a:defRPr>
            </a:lvl1pPr>
            <a:lvl2pPr marL="457200" indent="0" algn="l" defTabSz="914400" rtl="0" eaLnBrk="1" latinLnBrk="0" hangingPunct="1">
              <a:lnSpc>
                <a:spcPct val="100000"/>
              </a:lnSpc>
              <a:spcBef>
                <a:spcPts val="500"/>
              </a:spcBef>
              <a:buSzPct val="80000"/>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00000"/>
              </a:lnSpc>
              <a:spcBef>
                <a:spcPts val="500"/>
              </a:spcBef>
              <a:buSzPct val="80000"/>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500"/>
              </a:spcBef>
              <a:buSzPct val="80000"/>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500"/>
              </a:spcBef>
              <a:buSzPct val="80000"/>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3600" u="sng" dirty="0"/>
              <a:t>Koushik Ghosh</a:t>
            </a:r>
            <a:r>
              <a:rPr lang="en-US" sz="3600" dirty="0"/>
              <a:t> (Myself)</a:t>
            </a:r>
          </a:p>
        </p:txBody>
      </p:sp>
      <p:sp>
        <p:nvSpPr>
          <p:cNvPr id="42" name="Text Placeholder 11">
            <a:extLst>
              <a:ext uri="{FF2B5EF4-FFF2-40B4-BE49-F238E27FC236}">
                <a16:creationId xmlns:a16="http://schemas.microsoft.com/office/drawing/2014/main" id="{11A13BE4-F9D1-8168-F815-E44A0CD48CC7}"/>
              </a:ext>
            </a:extLst>
          </p:cNvPr>
          <p:cNvSpPr txBox="1">
            <a:spLocks/>
          </p:cNvSpPr>
          <p:nvPr/>
        </p:nvSpPr>
        <p:spPr>
          <a:xfrm>
            <a:off x="1143000" y="3817509"/>
            <a:ext cx="3383280" cy="603504"/>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SzPct val="80000"/>
              <a:buFont typeface="Arial" panose="020B0604020202020204" pitchFamily="34" charset="0"/>
              <a:buNone/>
              <a:defRPr sz="2000" b="1" kern="1200">
                <a:solidFill>
                  <a:schemeClr val="tx1">
                    <a:lumMod val="85000"/>
                    <a:lumOff val="15000"/>
                  </a:schemeClr>
                </a:solidFill>
                <a:latin typeface="+mj-lt"/>
                <a:ea typeface="+mn-ea"/>
                <a:cs typeface="+mn-cs"/>
              </a:defRPr>
            </a:lvl1pPr>
            <a:lvl2pPr marL="457200" indent="0" algn="l" defTabSz="914400" rtl="0" eaLnBrk="1" latinLnBrk="0" hangingPunct="1">
              <a:lnSpc>
                <a:spcPct val="100000"/>
              </a:lnSpc>
              <a:spcBef>
                <a:spcPts val="500"/>
              </a:spcBef>
              <a:buSzPct val="80000"/>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00000"/>
              </a:lnSpc>
              <a:spcBef>
                <a:spcPts val="500"/>
              </a:spcBef>
              <a:buSzPct val="80000"/>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500"/>
              </a:spcBef>
              <a:buSzPct val="80000"/>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500"/>
              </a:spcBef>
              <a:buSzPct val="80000"/>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800" dirty="0"/>
              <a:t>Rakesh Yadav</a:t>
            </a:r>
          </a:p>
        </p:txBody>
      </p:sp>
    </p:spTree>
    <p:extLst>
      <p:ext uri="{BB962C8B-B14F-4D97-AF65-F5344CB8AC3E}">
        <p14:creationId xmlns:p14="http://schemas.microsoft.com/office/powerpoint/2010/main" val="15144415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5FF8487-12CC-455B-BB28-092AAA3E43A4}"/>
              </a:ext>
            </a:extLst>
          </p:cNvPr>
          <p:cNvSpPr>
            <a:spLocks noGrp="1"/>
          </p:cNvSpPr>
          <p:nvPr>
            <p:ph type="title"/>
          </p:nvPr>
        </p:nvSpPr>
        <p:spPr>
          <a:xfrm>
            <a:off x="1143000" y="533401"/>
            <a:ext cx="9906000" cy="1382156"/>
          </a:xfrm>
        </p:spPr>
        <p:txBody>
          <a:bodyPr/>
          <a:lstStyle/>
          <a:p>
            <a:r>
              <a:rPr lang="en-US" dirty="0"/>
              <a:t>Team – Algorithm Artists</a:t>
            </a:r>
          </a:p>
        </p:txBody>
      </p:sp>
      <p:sp>
        <p:nvSpPr>
          <p:cNvPr id="12" name="Text Placeholder 11">
            <a:extLst>
              <a:ext uri="{FF2B5EF4-FFF2-40B4-BE49-F238E27FC236}">
                <a16:creationId xmlns:a16="http://schemas.microsoft.com/office/drawing/2014/main" id="{9CC19BCA-4923-4952-996B-EDA82BCF117C}"/>
              </a:ext>
            </a:extLst>
          </p:cNvPr>
          <p:cNvSpPr>
            <a:spLocks noGrp="1"/>
          </p:cNvSpPr>
          <p:nvPr>
            <p:ph type="body" idx="1"/>
          </p:nvPr>
        </p:nvSpPr>
        <p:spPr>
          <a:xfrm>
            <a:off x="1143000" y="1915557"/>
            <a:ext cx="3383280" cy="603504"/>
          </a:xfrm>
        </p:spPr>
        <p:txBody>
          <a:bodyPr/>
          <a:lstStyle/>
          <a:p>
            <a:r>
              <a:rPr lang="en-US" sz="2800" dirty="0"/>
              <a:t>Amit Chakraborty</a:t>
            </a:r>
          </a:p>
        </p:txBody>
      </p:sp>
      <p:sp>
        <p:nvSpPr>
          <p:cNvPr id="33" name="Footer Placeholder 32">
            <a:extLst>
              <a:ext uri="{FF2B5EF4-FFF2-40B4-BE49-F238E27FC236}">
                <a16:creationId xmlns:a16="http://schemas.microsoft.com/office/drawing/2014/main" id="{F44FB830-1437-400F-A377-489B315C7813}"/>
              </a:ext>
            </a:extLst>
          </p:cNvPr>
          <p:cNvSpPr>
            <a:spLocks noGrp="1"/>
          </p:cNvSpPr>
          <p:nvPr>
            <p:ph type="ftr" sz="quarter" idx="11"/>
          </p:nvPr>
        </p:nvSpPr>
        <p:spPr>
          <a:xfrm>
            <a:off x="154429" y="6398878"/>
            <a:ext cx="4497315" cy="365125"/>
          </a:xfrm>
        </p:spPr>
        <p:txBody>
          <a:bodyPr/>
          <a:lstStyle/>
          <a:p>
            <a:r>
              <a:rPr lang="en-US" dirty="0"/>
              <a:t>student dropout rates or academic success prediction</a:t>
            </a:r>
          </a:p>
        </p:txBody>
      </p:sp>
      <p:sp>
        <p:nvSpPr>
          <p:cNvPr id="34" name="Slide Number Placeholder 33">
            <a:extLst>
              <a:ext uri="{FF2B5EF4-FFF2-40B4-BE49-F238E27FC236}">
                <a16:creationId xmlns:a16="http://schemas.microsoft.com/office/drawing/2014/main" id="{97124BB6-5243-455D-83FF-AE2077E38773}"/>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5</a:t>
            </a:fld>
            <a:endParaRPr lang="en-US" dirty="0"/>
          </a:p>
        </p:txBody>
      </p:sp>
      <p:sp>
        <p:nvSpPr>
          <p:cNvPr id="41" name="Text Placeholder 11">
            <a:extLst>
              <a:ext uri="{FF2B5EF4-FFF2-40B4-BE49-F238E27FC236}">
                <a16:creationId xmlns:a16="http://schemas.microsoft.com/office/drawing/2014/main" id="{F8EE71B4-D0F1-50C9-5B09-5AE5125EAECB}"/>
              </a:ext>
            </a:extLst>
          </p:cNvPr>
          <p:cNvSpPr txBox="1">
            <a:spLocks/>
          </p:cNvSpPr>
          <p:nvPr/>
        </p:nvSpPr>
        <p:spPr>
          <a:xfrm>
            <a:off x="1143000" y="2866533"/>
            <a:ext cx="3383280" cy="603504"/>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SzPct val="80000"/>
              <a:buFont typeface="Arial" panose="020B0604020202020204" pitchFamily="34" charset="0"/>
              <a:buNone/>
              <a:defRPr sz="2000" b="1" kern="1200">
                <a:solidFill>
                  <a:schemeClr val="tx1">
                    <a:lumMod val="85000"/>
                    <a:lumOff val="15000"/>
                  </a:schemeClr>
                </a:solidFill>
                <a:latin typeface="+mj-lt"/>
                <a:ea typeface="+mn-ea"/>
                <a:cs typeface="+mn-cs"/>
              </a:defRPr>
            </a:lvl1pPr>
            <a:lvl2pPr marL="457200" indent="0" algn="l" defTabSz="914400" rtl="0" eaLnBrk="1" latinLnBrk="0" hangingPunct="1">
              <a:lnSpc>
                <a:spcPct val="100000"/>
              </a:lnSpc>
              <a:spcBef>
                <a:spcPts val="500"/>
              </a:spcBef>
              <a:buSzPct val="80000"/>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00000"/>
              </a:lnSpc>
              <a:spcBef>
                <a:spcPts val="500"/>
              </a:spcBef>
              <a:buSzPct val="80000"/>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500"/>
              </a:spcBef>
              <a:buSzPct val="80000"/>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500"/>
              </a:spcBef>
              <a:buSzPct val="80000"/>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800" dirty="0"/>
              <a:t>Koushik Ghosh</a:t>
            </a:r>
          </a:p>
        </p:txBody>
      </p:sp>
      <p:sp>
        <p:nvSpPr>
          <p:cNvPr id="42" name="Text Placeholder 11">
            <a:extLst>
              <a:ext uri="{FF2B5EF4-FFF2-40B4-BE49-F238E27FC236}">
                <a16:creationId xmlns:a16="http://schemas.microsoft.com/office/drawing/2014/main" id="{11A13BE4-F9D1-8168-F815-E44A0CD48CC7}"/>
              </a:ext>
            </a:extLst>
          </p:cNvPr>
          <p:cNvSpPr txBox="1">
            <a:spLocks/>
          </p:cNvSpPr>
          <p:nvPr/>
        </p:nvSpPr>
        <p:spPr>
          <a:xfrm>
            <a:off x="1143000" y="3817509"/>
            <a:ext cx="3383280" cy="603504"/>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SzPct val="80000"/>
              <a:buFont typeface="Arial" panose="020B0604020202020204" pitchFamily="34" charset="0"/>
              <a:buNone/>
              <a:defRPr sz="2000" b="1" kern="1200">
                <a:solidFill>
                  <a:schemeClr val="tx1">
                    <a:lumMod val="85000"/>
                    <a:lumOff val="15000"/>
                  </a:schemeClr>
                </a:solidFill>
                <a:latin typeface="+mj-lt"/>
                <a:ea typeface="+mn-ea"/>
                <a:cs typeface="+mn-cs"/>
              </a:defRPr>
            </a:lvl1pPr>
            <a:lvl2pPr marL="457200" indent="0" algn="l" defTabSz="914400" rtl="0" eaLnBrk="1" latinLnBrk="0" hangingPunct="1">
              <a:lnSpc>
                <a:spcPct val="100000"/>
              </a:lnSpc>
              <a:spcBef>
                <a:spcPts val="500"/>
              </a:spcBef>
              <a:buSzPct val="80000"/>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00000"/>
              </a:lnSpc>
              <a:spcBef>
                <a:spcPts val="500"/>
              </a:spcBef>
              <a:buSzPct val="80000"/>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500"/>
              </a:spcBef>
              <a:buSzPct val="80000"/>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500"/>
              </a:spcBef>
              <a:buSzPct val="80000"/>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3600" u="sng" dirty="0"/>
              <a:t>Rakesh Yadav</a:t>
            </a:r>
          </a:p>
        </p:txBody>
      </p:sp>
    </p:spTree>
    <p:extLst>
      <p:ext uri="{BB962C8B-B14F-4D97-AF65-F5344CB8AC3E}">
        <p14:creationId xmlns:p14="http://schemas.microsoft.com/office/powerpoint/2010/main" val="29575036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15E37-3C95-4E35-8624-CC190CC12235}"/>
              </a:ext>
            </a:extLst>
          </p:cNvPr>
          <p:cNvSpPr>
            <a:spLocks noGrp="1"/>
          </p:cNvSpPr>
          <p:nvPr>
            <p:ph type="title"/>
          </p:nvPr>
        </p:nvSpPr>
        <p:spPr>
          <a:xfrm>
            <a:off x="680485" y="675167"/>
            <a:ext cx="3761862" cy="3055078"/>
          </a:xfrm>
        </p:spPr>
        <p:txBody>
          <a:bodyPr/>
          <a:lstStyle/>
          <a:p>
            <a:r>
              <a:rPr lang="en-US" dirty="0"/>
              <a:t>Contents	</a:t>
            </a:r>
          </a:p>
        </p:txBody>
      </p:sp>
      <p:sp>
        <p:nvSpPr>
          <p:cNvPr id="3" name="Content Placeholder 2">
            <a:extLst>
              <a:ext uri="{FF2B5EF4-FFF2-40B4-BE49-F238E27FC236}">
                <a16:creationId xmlns:a16="http://schemas.microsoft.com/office/drawing/2014/main" id="{CF816715-277D-4042-B401-03CD007D7CDB}"/>
              </a:ext>
            </a:extLst>
          </p:cNvPr>
          <p:cNvSpPr>
            <a:spLocks noGrp="1"/>
          </p:cNvSpPr>
          <p:nvPr>
            <p:ph idx="1"/>
          </p:nvPr>
        </p:nvSpPr>
        <p:spPr>
          <a:xfrm>
            <a:off x="5167424" y="533400"/>
            <a:ext cx="3794512" cy="5797237"/>
          </a:xfrm>
        </p:spPr>
        <p:txBody>
          <a:bodyPr/>
          <a:lstStyle/>
          <a:p>
            <a:r>
              <a:rPr lang="en-US" dirty="0"/>
              <a:t>Overview</a:t>
            </a:r>
          </a:p>
          <a:p>
            <a:r>
              <a:rPr lang="en-US" dirty="0"/>
              <a:t>Proposed approach</a:t>
            </a:r>
          </a:p>
          <a:p>
            <a:r>
              <a:rPr lang="en-US" dirty="0"/>
              <a:t>Explanations</a:t>
            </a:r>
          </a:p>
          <a:p>
            <a:r>
              <a:rPr lang="en-US" dirty="0"/>
              <a:t>Result discussion</a:t>
            </a:r>
          </a:p>
          <a:p>
            <a:r>
              <a:rPr lang="en-US" dirty="0"/>
              <a:t>Conclusion</a:t>
            </a:r>
          </a:p>
        </p:txBody>
      </p:sp>
      <p:sp>
        <p:nvSpPr>
          <p:cNvPr id="39" name="Footer Placeholder 38">
            <a:extLst>
              <a:ext uri="{FF2B5EF4-FFF2-40B4-BE49-F238E27FC236}">
                <a16:creationId xmlns:a16="http://schemas.microsoft.com/office/drawing/2014/main" id="{F98A8A15-91B5-4554-95A4-612A5FC0ECC7}"/>
              </a:ext>
            </a:extLst>
          </p:cNvPr>
          <p:cNvSpPr>
            <a:spLocks noGrp="1"/>
          </p:cNvSpPr>
          <p:nvPr>
            <p:ph type="ftr" sz="quarter" idx="11"/>
          </p:nvPr>
        </p:nvSpPr>
        <p:spPr>
          <a:xfrm>
            <a:off x="154429" y="6398878"/>
            <a:ext cx="4497315" cy="365125"/>
          </a:xfrm>
        </p:spPr>
        <p:txBody>
          <a:bodyPr/>
          <a:lstStyle/>
          <a:p>
            <a:r>
              <a:rPr lang="en-US" dirty="0"/>
              <a:t>student dropout rates or academic success prediction</a:t>
            </a:r>
          </a:p>
        </p:txBody>
      </p:sp>
      <p:pic>
        <p:nvPicPr>
          <p:cNvPr id="7" name="Picture Placeholder 6">
            <a:extLst>
              <a:ext uri="{FF2B5EF4-FFF2-40B4-BE49-F238E27FC236}">
                <a16:creationId xmlns:a16="http://schemas.microsoft.com/office/drawing/2014/main" id="{4C61771D-5836-4E5C-A19A-3F15641B8794}"/>
              </a:ext>
            </a:extLst>
          </p:cNvPr>
          <p:cNvPicPr>
            <a:picLocks noGrp="1" noChangeAspect="1"/>
          </p:cNvPicPr>
          <p:nvPr>
            <p:ph type="pic" sz="quarter" idx="13"/>
          </p:nvPr>
        </p:nvPicPr>
        <p:blipFill>
          <a:blip r:embed="rId2"/>
          <a:srcRect/>
          <a:stretch/>
        </p:blipFill>
        <p:spPr>
          <a:xfrm>
            <a:off x="9531096" y="0"/>
            <a:ext cx="2660904" cy="3429000"/>
          </a:xfrm>
        </p:spPr>
      </p:pic>
      <p:pic>
        <p:nvPicPr>
          <p:cNvPr id="9" name="Picture Placeholder 8">
            <a:extLst>
              <a:ext uri="{FF2B5EF4-FFF2-40B4-BE49-F238E27FC236}">
                <a16:creationId xmlns:a16="http://schemas.microsoft.com/office/drawing/2014/main" id="{51C83C9C-B18C-4D14-8539-EBB0422AB0F9}"/>
              </a:ext>
            </a:extLst>
          </p:cNvPr>
          <p:cNvPicPr>
            <a:picLocks noGrp="1" noChangeAspect="1"/>
          </p:cNvPicPr>
          <p:nvPr>
            <p:ph type="pic" sz="quarter" idx="14"/>
          </p:nvPr>
        </p:nvPicPr>
        <p:blipFill rotWithShape="1">
          <a:blip r:embed="rId3"/>
          <a:srcRect l="29922" r="27368"/>
          <a:stretch/>
        </p:blipFill>
        <p:spPr>
          <a:xfrm>
            <a:off x="9531096" y="3429000"/>
            <a:ext cx="2660904" cy="3474720"/>
          </a:xfrm>
        </p:spPr>
      </p:pic>
      <p:sp>
        <p:nvSpPr>
          <p:cNvPr id="37" name="Slide Number Placeholder 36">
            <a:extLst>
              <a:ext uri="{FF2B5EF4-FFF2-40B4-BE49-F238E27FC236}">
                <a16:creationId xmlns:a16="http://schemas.microsoft.com/office/drawing/2014/main" id="{D3141030-4F7D-4526-B0FC-1EA787D5BF2D}"/>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6</a:t>
            </a:fld>
            <a:endParaRPr lang="en-US" dirty="0"/>
          </a:p>
        </p:txBody>
      </p:sp>
    </p:spTree>
    <p:extLst>
      <p:ext uri="{BB962C8B-B14F-4D97-AF65-F5344CB8AC3E}">
        <p14:creationId xmlns:p14="http://schemas.microsoft.com/office/powerpoint/2010/main" val="2976291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399C3-3EDC-4898-A2E4-D8ACEE6A32AA}"/>
              </a:ext>
            </a:extLst>
          </p:cNvPr>
          <p:cNvSpPr>
            <a:spLocks noGrp="1"/>
          </p:cNvSpPr>
          <p:nvPr>
            <p:ph type="title"/>
          </p:nvPr>
        </p:nvSpPr>
        <p:spPr>
          <a:xfrm>
            <a:off x="5693734" y="557304"/>
            <a:ext cx="5355265" cy="1625731"/>
          </a:xfrm>
        </p:spPr>
        <p:txBody>
          <a:bodyPr/>
          <a:lstStyle/>
          <a:p>
            <a:r>
              <a:rPr lang="en-US" dirty="0"/>
              <a:t>Overview</a:t>
            </a:r>
          </a:p>
        </p:txBody>
      </p:sp>
      <p:pic>
        <p:nvPicPr>
          <p:cNvPr id="7" name="Picture Placeholder 6">
            <a:extLst>
              <a:ext uri="{FF2B5EF4-FFF2-40B4-BE49-F238E27FC236}">
                <a16:creationId xmlns:a16="http://schemas.microsoft.com/office/drawing/2014/main" id="{F718B2F1-208E-4A1D-9716-513B0D7093E4}"/>
              </a:ext>
            </a:extLst>
          </p:cNvPr>
          <p:cNvPicPr>
            <a:picLocks noGrp="1" noChangeAspect="1"/>
          </p:cNvPicPr>
          <p:nvPr>
            <p:ph type="pic" sz="quarter" idx="13"/>
          </p:nvPr>
        </p:nvPicPr>
        <p:blipFill rotWithShape="1">
          <a:blip r:embed="rId2"/>
          <a:srcRect l="18679" r="11237"/>
          <a:stretch/>
        </p:blipFill>
        <p:spPr>
          <a:xfrm>
            <a:off x="2" y="0"/>
            <a:ext cx="4752974" cy="3434316"/>
          </a:xfrm>
        </p:spPr>
      </p:pic>
      <p:pic>
        <p:nvPicPr>
          <p:cNvPr id="9" name="Picture Placeholder 8">
            <a:extLst>
              <a:ext uri="{FF2B5EF4-FFF2-40B4-BE49-F238E27FC236}">
                <a16:creationId xmlns:a16="http://schemas.microsoft.com/office/drawing/2014/main" id="{D8F748D4-DB82-42E3-894A-0552C0FD2AB9}"/>
              </a:ext>
            </a:extLst>
          </p:cNvPr>
          <p:cNvPicPr>
            <a:picLocks noGrp="1" noChangeAspect="1"/>
          </p:cNvPicPr>
          <p:nvPr>
            <p:ph type="pic" sz="quarter" idx="14"/>
          </p:nvPr>
        </p:nvPicPr>
        <p:blipFill>
          <a:blip r:embed="rId3"/>
          <a:srcRect/>
          <a:stretch/>
        </p:blipFill>
        <p:spPr>
          <a:xfrm>
            <a:off x="-5" y="3432620"/>
            <a:ext cx="5178056" cy="3425380"/>
          </a:xfrm>
        </p:spPr>
      </p:pic>
      <p:sp>
        <p:nvSpPr>
          <p:cNvPr id="3" name="Content Placeholder 2">
            <a:extLst>
              <a:ext uri="{FF2B5EF4-FFF2-40B4-BE49-F238E27FC236}">
                <a16:creationId xmlns:a16="http://schemas.microsoft.com/office/drawing/2014/main" id="{AF5130D8-AD6A-4638-9059-326759848895}"/>
              </a:ext>
            </a:extLst>
          </p:cNvPr>
          <p:cNvSpPr>
            <a:spLocks noGrp="1"/>
          </p:cNvSpPr>
          <p:nvPr>
            <p:ph idx="1"/>
          </p:nvPr>
        </p:nvSpPr>
        <p:spPr>
          <a:xfrm>
            <a:off x="5693734" y="2183035"/>
            <a:ext cx="5355266" cy="4121845"/>
          </a:xfrm>
        </p:spPr>
        <p:txBody>
          <a:bodyPr/>
          <a:lstStyle/>
          <a:p>
            <a:r>
              <a:rPr lang="en-US" dirty="0"/>
              <a:t>The project aimed to predict student dropout rates and academic success using a machine learning model. It identified at-risk students based on factors such as attendance, grades, and demographic data.</a:t>
            </a:r>
          </a:p>
        </p:txBody>
      </p:sp>
      <p:sp>
        <p:nvSpPr>
          <p:cNvPr id="182" name="Footer Placeholder 181">
            <a:extLst>
              <a:ext uri="{FF2B5EF4-FFF2-40B4-BE49-F238E27FC236}">
                <a16:creationId xmlns:a16="http://schemas.microsoft.com/office/drawing/2014/main" id="{8BB1C063-9855-4E9A-936C-931C7C65E3C1}"/>
              </a:ext>
            </a:extLst>
          </p:cNvPr>
          <p:cNvSpPr>
            <a:spLocks noGrp="1"/>
          </p:cNvSpPr>
          <p:nvPr>
            <p:ph type="ftr" sz="quarter" idx="11"/>
          </p:nvPr>
        </p:nvSpPr>
        <p:spPr>
          <a:xfrm>
            <a:off x="154429" y="6398878"/>
            <a:ext cx="4497315" cy="365125"/>
          </a:xfrm>
        </p:spPr>
        <p:txBody>
          <a:bodyPr/>
          <a:lstStyle/>
          <a:p>
            <a:r>
              <a:rPr lang="en-US" dirty="0"/>
              <a:t>student dropout rates or academic success prediction</a:t>
            </a:r>
          </a:p>
        </p:txBody>
      </p:sp>
      <p:sp>
        <p:nvSpPr>
          <p:cNvPr id="183" name="Slide Number Placeholder 182">
            <a:extLst>
              <a:ext uri="{FF2B5EF4-FFF2-40B4-BE49-F238E27FC236}">
                <a16:creationId xmlns:a16="http://schemas.microsoft.com/office/drawing/2014/main" id="{29707739-DA1E-4E29-A977-FC44841FF2DF}"/>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7</a:t>
            </a:fld>
            <a:endParaRPr lang="en-US" dirty="0"/>
          </a:p>
        </p:txBody>
      </p:sp>
    </p:spTree>
    <p:extLst>
      <p:ext uri="{BB962C8B-B14F-4D97-AF65-F5344CB8AC3E}">
        <p14:creationId xmlns:p14="http://schemas.microsoft.com/office/powerpoint/2010/main" val="17902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oter Placeholder 16">
            <a:extLst>
              <a:ext uri="{FF2B5EF4-FFF2-40B4-BE49-F238E27FC236}">
                <a16:creationId xmlns:a16="http://schemas.microsoft.com/office/drawing/2014/main" id="{A372FF69-5317-4BE5-B218-0E85D7FE0FB1}"/>
              </a:ext>
            </a:extLst>
          </p:cNvPr>
          <p:cNvSpPr>
            <a:spLocks noGrp="1"/>
          </p:cNvSpPr>
          <p:nvPr>
            <p:ph type="ftr" sz="quarter" idx="11"/>
          </p:nvPr>
        </p:nvSpPr>
        <p:spPr>
          <a:xfrm>
            <a:off x="154429" y="6398878"/>
            <a:ext cx="4497315" cy="365125"/>
          </a:xfrm>
        </p:spPr>
        <p:txBody>
          <a:bodyPr/>
          <a:lstStyle/>
          <a:p>
            <a:r>
              <a:rPr lang="en-US" dirty="0"/>
              <a:t>student dropout rates or academic success prediction</a:t>
            </a:r>
          </a:p>
        </p:txBody>
      </p:sp>
      <p:pic>
        <p:nvPicPr>
          <p:cNvPr id="72" name="Picture Placeholder 71">
            <a:extLst>
              <a:ext uri="{FF2B5EF4-FFF2-40B4-BE49-F238E27FC236}">
                <a16:creationId xmlns:a16="http://schemas.microsoft.com/office/drawing/2014/main" id="{781FD203-6B96-4232-92C2-850AD4DA0F7D}"/>
              </a:ext>
            </a:extLst>
          </p:cNvPr>
          <p:cNvPicPr>
            <a:picLocks noGrp="1" noChangeAspect="1"/>
          </p:cNvPicPr>
          <p:nvPr>
            <p:ph type="pic" sz="quarter" idx="13"/>
          </p:nvPr>
        </p:nvPicPr>
        <p:blipFill rotWithShape="1">
          <a:blip r:embed="rId2"/>
          <a:srcRect l="6411" r="5131"/>
          <a:stretch/>
        </p:blipFill>
        <p:spPr>
          <a:xfrm>
            <a:off x="9649155" y="0"/>
            <a:ext cx="2539798" cy="3429000"/>
          </a:xfrm>
        </p:spPr>
      </p:pic>
      <p:pic>
        <p:nvPicPr>
          <p:cNvPr id="78" name="Picture Placeholder 77">
            <a:extLst>
              <a:ext uri="{FF2B5EF4-FFF2-40B4-BE49-F238E27FC236}">
                <a16:creationId xmlns:a16="http://schemas.microsoft.com/office/drawing/2014/main" id="{D76BFBCE-A55E-4F19-9A0A-78307FDBE964}"/>
              </a:ext>
            </a:extLst>
          </p:cNvPr>
          <p:cNvPicPr>
            <a:picLocks noGrp="1" noChangeAspect="1"/>
          </p:cNvPicPr>
          <p:nvPr>
            <p:ph type="pic" sz="quarter" idx="15"/>
          </p:nvPr>
        </p:nvPicPr>
        <p:blipFill rotWithShape="1">
          <a:blip r:embed="rId3"/>
          <a:srcRect l="24383" r="29934"/>
          <a:stretch/>
        </p:blipFill>
        <p:spPr>
          <a:xfrm>
            <a:off x="9649155" y="3383280"/>
            <a:ext cx="2539798" cy="3474720"/>
          </a:xfrm>
        </p:spPr>
      </p:pic>
      <p:sp>
        <p:nvSpPr>
          <p:cNvPr id="18" name="Slide Number Placeholder 17">
            <a:extLst>
              <a:ext uri="{FF2B5EF4-FFF2-40B4-BE49-F238E27FC236}">
                <a16:creationId xmlns:a16="http://schemas.microsoft.com/office/drawing/2014/main" id="{70961BC8-7B79-40B2-B578-4EB512140BBB}"/>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8</a:t>
            </a:fld>
            <a:endParaRPr lang="en-US" dirty="0"/>
          </a:p>
        </p:txBody>
      </p:sp>
      <p:graphicFrame>
        <p:nvGraphicFramePr>
          <p:cNvPr id="13" name="Diagram 12">
            <a:extLst>
              <a:ext uri="{FF2B5EF4-FFF2-40B4-BE49-F238E27FC236}">
                <a16:creationId xmlns:a16="http://schemas.microsoft.com/office/drawing/2014/main" id="{6836DE15-3718-29D5-20A3-D0E8048B1835}"/>
              </a:ext>
            </a:extLst>
          </p:cNvPr>
          <p:cNvGraphicFramePr/>
          <p:nvPr>
            <p:extLst>
              <p:ext uri="{D42A27DB-BD31-4B8C-83A1-F6EECF244321}">
                <p14:modId xmlns:p14="http://schemas.microsoft.com/office/powerpoint/2010/main" val="3866481420"/>
              </p:ext>
            </p:extLst>
          </p:nvPr>
        </p:nvGraphicFramePr>
        <p:xfrm>
          <a:off x="731521" y="1397110"/>
          <a:ext cx="8156448" cy="50017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Title 1">
            <a:extLst>
              <a:ext uri="{FF2B5EF4-FFF2-40B4-BE49-F238E27FC236}">
                <a16:creationId xmlns:a16="http://schemas.microsoft.com/office/drawing/2014/main" id="{2C8AB953-3F80-8F0F-F9BD-03FA96AA99AB}"/>
              </a:ext>
            </a:extLst>
          </p:cNvPr>
          <p:cNvSpPr>
            <a:spLocks noGrp="1"/>
          </p:cNvSpPr>
          <p:nvPr>
            <p:ph type="title"/>
          </p:nvPr>
        </p:nvSpPr>
        <p:spPr>
          <a:xfrm>
            <a:off x="621793" y="93997"/>
            <a:ext cx="6451814" cy="1531465"/>
          </a:xfrm>
        </p:spPr>
        <p:txBody>
          <a:bodyPr/>
          <a:lstStyle/>
          <a:p>
            <a:r>
              <a:rPr lang="en-US" dirty="0"/>
              <a:t>Proposed approach</a:t>
            </a:r>
          </a:p>
        </p:txBody>
      </p:sp>
    </p:spTree>
    <p:extLst>
      <p:ext uri="{BB962C8B-B14F-4D97-AF65-F5344CB8AC3E}">
        <p14:creationId xmlns:p14="http://schemas.microsoft.com/office/powerpoint/2010/main" val="2874454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9E736-254A-4657-A88B-DE71C47DA880}"/>
              </a:ext>
            </a:extLst>
          </p:cNvPr>
          <p:cNvSpPr>
            <a:spLocks noGrp="1"/>
          </p:cNvSpPr>
          <p:nvPr>
            <p:ph type="title"/>
          </p:nvPr>
        </p:nvSpPr>
        <p:spPr>
          <a:xfrm>
            <a:off x="839788" y="157937"/>
            <a:ext cx="10515600" cy="1325563"/>
          </a:xfrm>
        </p:spPr>
        <p:txBody>
          <a:bodyPr/>
          <a:lstStyle/>
          <a:p>
            <a:r>
              <a:rPr lang="en-US" dirty="0"/>
              <a:t>Explanations</a:t>
            </a:r>
          </a:p>
        </p:txBody>
      </p:sp>
      <p:sp>
        <p:nvSpPr>
          <p:cNvPr id="3" name="Text Placeholder 2">
            <a:extLst>
              <a:ext uri="{FF2B5EF4-FFF2-40B4-BE49-F238E27FC236}">
                <a16:creationId xmlns:a16="http://schemas.microsoft.com/office/drawing/2014/main" id="{DFAB32D2-0B50-4101-875F-A81D7538524C}"/>
              </a:ext>
            </a:extLst>
          </p:cNvPr>
          <p:cNvSpPr>
            <a:spLocks noGrp="1"/>
          </p:cNvSpPr>
          <p:nvPr>
            <p:ph type="body" idx="1"/>
          </p:nvPr>
        </p:nvSpPr>
        <p:spPr>
          <a:xfrm>
            <a:off x="551816" y="1511129"/>
            <a:ext cx="3200400" cy="823912"/>
          </a:xfrm>
        </p:spPr>
        <p:txBody>
          <a:bodyPr/>
          <a:lstStyle/>
          <a:p>
            <a:r>
              <a:rPr lang="en-US" dirty="0"/>
              <a:t>Data cleanup	</a:t>
            </a:r>
          </a:p>
        </p:txBody>
      </p:sp>
      <p:sp>
        <p:nvSpPr>
          <p:cNvPr id="4" name="Content Placeholder 3">
            <a:extLst>
              <a:ext uri="{FF2B5EF4-FFF2-40B4-BE49-F238E27FC236}">
                <a16:creationId xmlns:a16="http://schemas.microsoft.com/office/drawing/2014/main" id="{EA1C3B4B-27E0-48C6-BD24-1444DD46ED0A}"/>
              </a:ext>
            </a:extLst>
          </p:cNvPr>
          <p:cNvSpPr>
            <a:spLocks noGrp="1"/>
          </p:cNvSpPr>
          <p:nvPr>
            <p:ph sz="half" idx="2"/>
          </p:nvPr>
        </p:nvSpPr>
        <p:spPr>
          <a:xfrm>
            <a:off x="739204" y="2307412"/>
            <a:ext cx="2782824" cy="3684588"/>
          </a:xfrm>
        </p:spPr>
        <p:txBody>
          <a:bodyPr>
            <a:normAutofit/>
          </a:bodyPr>
          <a:lstStyle/>
          <a:p>
            <a:pPr lvl="0"/>
            <a:r>
              <a:rPr lang="en-US" dirty="0"/>
              <a:t>Checked for null and duplicate values</a:t>
            </a:r>
          </a:p>
          <a:p>
            <a:pPr lvl="0"/>
            <a:r>
              <a:rPr lang="en-US" dirty="0"/>
              <a:t>Found none during data cleaning process</a:t>
            </a:r>
          </a:p>
        </p:txBody>
      </p:sp>
      <p:sp>
        <p:nvSpPr>
          <p:cNvPr id="5" name="Text Placeholder 4">
            <a:extLst>
              <a:ext uri="{FF2B5EF4-FFF2-40B4-BE49-F238E27FC236}">
                <a16:creationId xmlns:a16="http://schemas.microsoft.com/office/drawing/2014/main" id="{ECAC1A88-D97A-4F1E-9C4A-665733C70659}"/>
              </a:ext>
            </a:extLst>
          </p:cNvPr>
          <p:cNvSpPr>
            <a:spLocks noGrp="1"/>
          </p:cNvSpPr>
          <p:nvPr>
            <p:ph type="body" sz="quarter" idx="3"/>
          </p:nvPr>
        </p:nvSpPr>
        <p:spPr>
          <a:xfrm>
            <a:off x="3709416" y="1505120"/>
            <a:ext cx="3200400" cy="823912"/>
          </a:xfrm>
        </p:spPr>
        <p:txBody>
          <a:bodyPr/>
          <a:lstStyle/>
          <a:p>
            <a:pPr lvl="0"/>
            <a:r>
              <a:rPr lang="en-US" dirty="0"/>
              <a:t>Analysis &amp; visualization</a:t>
            </a:r>
            <a:endParaRPr lang="en-IN" dirty="0"/>
          </a:p>
        </p:txBody>
      </p:sp>
      <p:sp>
        <p:nvSpPr>
          <p:cNvPr id="6" name="Content Placeholder 5">
            <a:extLst>
              <a:ext uri="{FF2B5EF4-FFF2-40B4-BE49-F238E27FC236}">
                <a16:creationId xmlns:a16="http://schemas.microsoft.com/office/drawing/2014/main" id="{DFB55301-A78F-4ECA-BBC5-6ADBA8452BD6}"/>
              </a:ext>
            </a:extLst>
          </p:cNvPr>
          <p:cNvSpPr>
            <a:spLocks noGrp="1"/>
          </p:cNvSpPr>
          <p:nvPr>
            <p:ph sz="quarter" idx="4"/>
          </p:nvPr>
        </p:nvSpPr>
        <p:spPr>
          <a:xfrm>
            <a:off x="3709416" y="2329031"/>
            <a:ext cx="4255008" cy="3840641"/>
          </a:xfrm>
        </p:spPr>
        <p:txBody>
          <a:bodyPr>
            <a:noAutofit/>
          </a:bodyPr>
          <a:lstStyle/>
          <a:p>
            <a:r>
              <a:rPr lang="en-US" sz="1600" dirty="0"/>
              <a:t>Found the dimension of </a:t>
            </a:r>
            <a:r>
              <a:rPr lang="en-US" sz="1600" dirty="0" err="1"/>
              <a:t>dataframe</a:t>
            </a:r>
            <a:r>
              <a:rPr lang="en-US" sz="1600" dirty="0"/>
              <a:t>: 4424, 37</a:t>
            </a:r>
          </a:p>
          <a:p>
            <a:r>
              <a:rPr lang="en-US" sz="1600" dirty="0"/>
              <a:t>Created statistical summary of the data</a:t>
            </a:r>
          </a:p>
          <a:p>
            <a:r>
              <a:rPr lang="en-US" sz="1600" dirty="0"/>
              <a:t>Made correlation matrix and represented it visually using a heatmap</a:t>
            </a:r>
          </a:p>
          <a:p>
            <a:r>
              <a:rPr lang="en-US" sz="1600" dirty="0"/>
              <a:t>Analyzed data through histograms</a:t>
            </a:r>
          </a:p>
          <a:p>
            <a:r>
              <a:rPr lang="en-US" sz="1600" dirty="0"/>
              <a:t>Made a graph to understand dropout, enrollment, and graduation rates based on gender</a:t>
            </a:r>
          </a:p>
          <a:p>
            <a:r>
              <a:rPr lang="en-US" sz="1600" dirty="0"/>
              <a:t>Used </a:t>
            </a:r>
            <a:r>
              <a:rPr lang="en-US" sz="1600" b="1" dirty="0" err="1"/>
              <a:t>df.loc</a:t>
            </a:r>
            <a:r>
              <a:rPr lang="en-US" sz="1600" b="1" dirty="0"/>
              <a:t>[:,''].</a:t>
            </a:r>
            <a:r>
              <a:rPr lang="en-US" sz="1600" b="1" dirty="0" err="1"/>
              <a:t>value_counts</a:t>
            </a:r>
            <a:r>
              <a:rPr lang="en-US" sz="1600" b="1" dirty="0"/>
              <a:t>() </a:t>
            </a:r>
            <a:r>
              <a:rPr lang="en-US" sz="1600" dirty="0"/>
              <a:t>to count unique values in a specific column of the </a:t>
            </a:r>
            <a:r>
              <a:rPr lang="en-US" sz="1600" dirty="0" err="1"/>
              <a:t>dataframe</a:t>
            </a:r>
            <a:endParaRPr lang="en-US" sz="1600" dirty="0"/>
          </a:p>
          <a:p>
            <a:r>
              <a:rPr lang="en-US" sz="1600" dirty="0"/>
              <a:t>Made a copy of the original </a:t>
            </a:r>
            <a:r>
              <a:rPr lang="en-US" sz="1600" dirty="0" err="1"/>
              <a:t>dataframe</a:t>
            </a:r>
            <a:endParaRPr lang="en-US" sz="1600" dirty="0"/>
          </a:p>
          <a:p>
            <a:r>
              <a:rPr lang="en-US" sz="1600" dirty="0"/>
              <a:t>Dropped outliers from marital status, application mode, and nationality columns</a:t>
            </a:r>
          </a:p>
        </p:txBody>
      </p:sp>
      <p:sp>
        <p:nvSpPr>
          <p:cNvPr id="7" name="Text Placeholder 6">
            <a:extLst>
              <a:ext uri="{FF2B5EF4-FFF2-40B4-BE49-F238E27FC236}">
                <a16:creationId xmlns:a16="http://schemas.microsoft.com/office/drawing/2014/main" id="{35BB4409-7785-40D0-9762-248A959B6DE2}"/>
              </a:ext>
            </a:extLst>
          </p:cNvPr>
          <p:cNvSpPr>
            <a:spLocks noGrp="1"/>
          </p:cNvSpPr>
          <p:nvPr>
            <p:ph type="body" sz="quarter" idx="13"/>
          </p:nvPr>
        </p:nvSpPr>
        <p:spPr>
          <a:xfrm>
            <a:off x="8151812" y="1479860"/>
            <a:ext cx="3200400" cy="823912"/>
          </a:xfrm>
        </p:spPr>
        <p:txBody>
          <a:bodyPr/>
          <a:lstStyle/>
          <a:p>
            <a:pPr lvl="0"/>
            <a:r>
              <a:rPr lang="en-US" dirty="0"/>
              <a:t>Data preprocessing &amp; labeling</a:t>
            </a:r>
            <a:endParaRPr lang="en-IN" dirty="0"/>
          </a:p>
        </p:txBody>
      </p:sp>
      <p:sp>
        <p:nvSpPr>
          <p:cNvPr id="8" name="Content Placeholder 7">
            <a:extLst>
              <a:ext uri="{FF2B5EF4-FFF2-40B4-BE49-F238E27FC236}">
                <a16:creationId xmlns:a16="http://schemas.microsoft.com/office/drawing/2014/main" id="{978066DD-B3C1-4D98-8770-51E4077B46C0}"/>
              </a:ext>
            </a:extLst>
          </p:cNvPr>
          <p:cNvSpPr>
            <a:spLocks noGrp="1"/>
          </p:cNvSpPr>
          <p:nvPr>
            <p:ph sz="quarter" idx="14"/>
          </p:nvPr>
        </p:nvSpPr>
        <p:spPr>
          <a:xfrm>
            <a:off x="8151812" y="2329032"/>
            <a:ext cx="3200400" cy="3684588"/>
          </a:xfrm>
        </p:spPr>
        <p:txBody>
          <a:bodyPr>
            <a:normAutofit fontScale="85000" lnSpcReduction="20000"/>
          </a:bodyPr>
          <a:lstStyle/>
          <a:p>
            <a:r>
              <a:rPr lang="en-US" dirty="0"/>
              <a:t>Dropped the 'enrolled' value from the training data to simplify the training process</a:t>
            </a:r>
          </a:p>
          <a:p>
            <a:r>
              <a:rPr lang="en-US" dirty="0"/>
              <a:t>Applied label encoding to the target variable to convert string values to integers for modeling</a:t>
            </a:r>
          </a:p>
          <a:p>
            <a:r>
              <a:rPr lang="en-US" dirty="0"/>
              <a:t>Standardized the other variables, including marital status, application order, and curricular unit 1st </a:t>
            </a:r>
            <a:r>
              <a:rPr lang="en-US" dirty="0" err="1"/>
              <a:t>sem</a:t>
            </a:r>
            <a:r>
              <a:rPr lang="en-US" dirty="0"/>
              <a:t> (evaluations), using </a:t>
            </a:r>
            <a:r>
              <a:rPr lang="en-US" dirty="0" err="1"/>
              <a:t>standardscaler</a:t>
            </a:r>
            <a:r>
              <a:rPr lang="en-US" dirty="0"/>
              <a:t>()</a:t>
            </a:r>
          </a:p>
          <a:p>
            <a:r>
              <a:rPr lang="en-US" dirty="0"/>
              <a:t>These preprocessing steps were necessary to prepare the data for the machine learning model.</a:t>
            </a:r>
          </a:p>
        </p:txBody>
      </p:sp>
      <p:sp>
        <p:nvSpPr>
          <p:cNvPr id="12" name="Footer Placeholder 11">
            <a:extLst>
              <a:ext uri="{FF2B5EF4-FFF2-40B4-BE49-F238E27FC236}">
                <a16:creationId xmlns:a16="http://schemas.microsoft.com/office/drawing/2014/main" id="{64A4EE82-5E82-4F50-9452-91AD29BC019C}"/>
              </a:ext>
            </a:extLst>
          </p:cNvPr>
          <p:cNvSpPr>
            <a:spLocks noGrp="1"/>
          </p:cNvSpPr>
          <p:nvPr>
            <p:ph type="ftr" sz="quarter" idx="11"/>
          </p:nvPr>
        </p:nvSpPr>
        <p:spPr>
          <a:xfrm>
            <a:off x="154429" y="6398878"/>
            <a:ext cx="4497315" cy="365125"/>
          </a:xfrm>
        </p:spPr>
        <p:txBody>
          <a:bodyPr/>
          <a:lstStyle/>
          <a:p>
            <a:r>
              <a:rPr lang="en-US" dirty="0"/>
              <a:t>student dropout rates or academic success prediction</a:t>
            </a:r>
          </a:p>
        </p:txBody>
      </p:sp>
      <p:sp>
        <p:nvSpPr>
          <p:cNvPr id="13" name="Slide Number Placeholder 12">
            <a:extLst>
              <a:ext uri="{FF2B5EF4-FFF2-40B4-BE49-F238E27FC236}">
                <a16:creationId xmlns:a16="http://schemas.microsoft.com/office/drawing/2014/main" id="{BF6287AF-451B-4FEA-A984-C734DD46F5F2}"/>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9</a:t>
            </a:fld>
            <a:endParaRPr lang="en-US" dirty="0"/>
          </a:p>
        </p:txBody>
      </p:sp>
    </p:spTree>
    <p:extLst>
      <p:ext uri="{BB962C8B-B14F-4D97-AF65-F5344CB8AC3E}">
        <p14:creationId xmlns:p14="http://schemas.microsoft.com/office/powerpoint/2010/main" val="2001240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91F1737-EB5A-49A3-BFCA-A97A8DCDF401}">
  <ds:schemaRefs>
    <ds:schemaRef ds:uri="http://schemas.microsoft.com/sharepoint/v3/contenttype/forms"/>
  </ds:schemaRefs>
</ds:datastoreItem>
</file>

<file path=customXml/itemProps2.xml><?xml version="1.0" encoding="utf-8"?>
<ds:datastoreItem xmlns:ds="http://schemas.openxmlformats.org/officeDocument/2006/customXml" ds:itemID="{AC263D7C-E9CB-4C77-8528-77A30083B7FC}">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D9BE902E-C458-4A9F-863C-5D9185028FC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_AngleLinesVTI</Template>
  <TotalTime>0</TotalTime>
  <Words>1029</Words>
  <Application>Microsoft Office PowerPoint</Application>
  <PresentationFormat>Widescreen</PresentationFormat>
  <Paragraphs>129</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Segoe UI</vt:lpstr>
      <vt:lpstr>Univers Condensed Light</vt:lpstr>
      <vt:lpstr>Walbaum Display Light</vt:lpstr>
      <vt:lpstr>Wingdings</vt:lpstr>
      <vt:lpstr>AngleLinesVTI</vt:lpstr>
      <vt:lpstr>student dropout rates or academic success prediction</vt:lpstr>
      <vt:lpstr>Team – Algorithm Artists</vt:lpstr>
      <vt:lpstr>Team – Algorithm Artists</vt:lpstr>
      <vt:lpstr>Team – Algorithm Artists</vt:lpstr>
      <vt:lpstr>Team – Algorithm Artists</vt:lpstr>
      <vt:lpstr>Contents </vt:lpstr>
      <vt:lpstr>Overview</vt:lpstr>
      <vt:lpstr>Proposed approach</vt:lpstr>
      <vt:lpstr>Explanations</vt:lpstr>
      <vt:lpstr>Histogram</vt:lpstr>
      <vt:lpstr>Heatmap</vt:lpstr>
      <vt:lpstr>Explanations</vt:lpstr>
      <vt:lpstr>Explanations</vt:lpstr>
      <vt:lpstr>Confusion Matrix</vt:lpstr>
      <vt:lpstr>Result discussion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2021-02-08T04:45:48Z</dcterms:created>
  <dcterms:modified xsi:type="dcterms:W3CDTF">2023-04-27T12:00:35Z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